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5" r:id="rId4"/>
    <p:sldMasterId id="2147483696" r:id="rId5"/>
  </p:sldMasterIdLst>
  <p:notesMasterIdLst>
    <p:notesMasterId r:id="rId6"/>
  </p:notesMasterIdLst>
  <p:sldIdLst>
    <p:sldId id="256" r:id="rId7"/>
    <p:sldId id="257" r:id="rId8"/>
    <p:sldId id="258" r:id="rId9"/>
    <p:sldId id="259" r:id="rId10"/>
    <p:sldId id="260" r:id="rId11"/>
    <p:sldId id="261" r:id="rId12"/>
    <p:sldId id="262" r:id="rId13"/>
  </p:sldIdLst>
  <p:sldSz cy="6858000" cx="9144000"/>
  <p:notesSz cx="6858000" cy="9144000"/>
  <p:embeddedFontLst>
    <p:embeddedFont>
      <p:font typeface="Playfair Display Medium"/>
      <p:regular r:id="rId14"/>
      <p:bold r:id="rId15"/>
      <p:italic r:id="rId16"/>
      <p:boldItalic r:id="rId17"/>
    </p:embeddedFont>
    <p:embeddedFont>
      <p:font typeface="Playfair Display"/>
      <p:regular r:id="rId18"/>
      <p:bold r:id="rId19"/>
      <p:italic r:id="rId20"/>
      <p:boldItalic r:id="rId21"/>
    </p:embeddedFont>
    <p:embeddedFont>
      <p:font typeface="Lato"/>
      <p:regular r:id="rId22"/>
      <p:bold r:id="rId23"/>
      <p:italic r:id="rId24"/>
      <p:boldItalic r:id="rId25"/>
    </p:embeddedFont>
    <p:embeddedFont>
      <p:font typeface="Archiv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italic.fntdata"/><Relationship Id="rId22" Type="http://schemas.openxmlformats.org/officeDocument/2006/relationships/font" Target="fonts/Lato-regular.fntdata"/><Relationship Id="rId21" Type="http://schemas.openxmlformats.org/officeDocument/2006/relationships/font" Target="fonts/PlayfairDisplay-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Archivo-regular.fntdata"/><Relationship Id="rId25" Type="http://schemas.openxmlformats.org/officeDocument/2006/relationships/font" Target="fonts/Lato-boldItalic.fntdata"/><Relationship Id="rId28" Type="http://schemas.openxmlformats.org/officeDocument/2006/relationships/font" Target="fonts/Archivo-italic.fntdata"/><Relationship Id="rId27" Type="http://schemas.openxmlformats.org/officeDocument/2006/relationships/font" Target="fonts/Archivo-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Archivo-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font" Target="fonts/PlayfairDisplayMedium-bold.fntdata"/><Relationship Id="rId14" Type="http://schemas.openxmlformats.org/officeDocument/2006/relationships/font" Target="fonts/PlayfairDisplayMedium-regular.fntdata"/><Relationship Id="rId17" Type="http://schemas.openxmlformats.org/officeDocument/2006/relationships/font" Target="fonts/PlayfairDisplayMedium-boldItalic.fntdata"/><Relationship Id="rId16" Type="http://schemas.openxmlformats.org/officeDocument/2006/relationships/font" Target="fonts/PlayfairDisplayMedium-italic.fntdata"/><Relationship Id="rId19" Type="http://schemas.openxmlformats.org/officeDocument/2006/relationships/font" Target="fonts/PlayfairDisplay-bold.fntdata"/><Relationship Id="rId18" Type="http://schemas.openxmlformats.org/officeDocument/2006/relationships/font" Target="fonts/PlayfairDisplay-regular.fntdata"/></Relationships>
</file>

<file path=ppt/media/image1.jpg>
</file>

<file path=ppt/media/image2.jp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8544c81140_0_0: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8544c811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8544c81140_0_178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38544c81140_0_1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8544c81140_0_1762: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38544c81140_0_1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8544c81140_1_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38544c81140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3845edaae85_0_0: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3845edaae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3845edaae85_0_1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3845edaae8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38544c81140_1_22: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38544c81140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4" name="Google Shape;14;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only">
  <p:cSld name="BLANK_1_1_1_1">
    <p:spTree>
      <p:nvGrpSpPr>
        <p:cNvPr id="83" name="Shape 83"/>
        <p:cNvGrpSpPr/>
        <p:nvPr/>
      </p:nvGrpSpPr>
      <p:grpSpPr>
        <a:xfrm>
          <a:off x="0" y="0"/>
          <a:ext cx="0" cy="0"/>
          <a:chOff x="0" y="0"/>
          <a:chExt cx="0" cy="0"/>
        </a:xfrm>
      </p:grpSpPr>
      <p:sp>
        <p:nvSpPr>
          <p:cNvPr id="84" name="Google Shape;84;p14"/>
          <p:cNvSpPr txBox="1"/>
          <p:nvPr>
            <p:ph type="title"/>
          </p:nvPr>
        </p:nvSpPr>
        <p:spPr>
          <a:xfrm>
            <a:off x="276075" y="609600"/>
            <a:ext cx="5713200" cy="7836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85" name="Google Shape;85;p14"/>
          <p:cNvSpPr txBox="1"/>
          <p:nvPr>
            <p:ph idx="1"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86" name="Google Shape;86;p14"/>
          <p:cNvSpPr txBox="1"/>
          <p:nvPr>
            <p:ph idx="12" type="sldNum"/>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lvl1pPr lvl="0">
              <a:buNone/>
              <a:defRPr sz="800">
                <a:solidFill>
                  <a:schemeClr val="lt1"/>
                </a:solidFill>
                <a:latin typeface="Lato"/>
                <a:ea typeface="Lato"/>
                <a:cs typeface="Lato"/>
                <a:sym typeface="Lato"/>
              </a:defRPr>
            </a:lvl1pPr>
            <a:lvl2pPr lvl="1">
              <a:buNone/>
              <a:defRPr sz="800">
                <a:solidFill>
                  <a:schemeClr val="lt1"/>
                </a:solidFill>
                <a:latin typeface="Lato"/>
                <a:ea typeface="Lato"/>
                <a:cs typeface="Lato"/>
                <a:sym typeface="Lato"/>
              </a:defRPr>
            </a:lvl2pPr>
            <a:lvl3pPr lvl="2">
              <a:buNone/>
              <a:defRPr sz="800">
                <a:solidFill>
                  <a:schemeClr val="lt1"/>
                </a:solidFill>
                <a:latin typeface="Lato"/>
                <a:ea typeface="Lato"/>
                <a:cs typeface="Lato"/>
                <a:sym typeface="Lato"/>
              </a:defRPr>
            </a:lvl3pPr>
            <a:lvl4pPr lvl="3">
              <a:buNone/>
              <a:defRPr sz="800">
                <a:solidFill>
                  <a:schemeClr val="lt1"/>
                </a:solidFill>
                <a:latin typeface="Lato"/>
                <a:ea typeface="Lato"/>
                <a:cs typeface="Lato"/>
                <a:sym typeface="Lato"/>
              </a:defRPr>
            </a:lvl4pPr>
            <a:lvl5pPr lvl="4">
              <a:buNone/>
              <a:defRPr sz="800">
                <a:solidFill>
                  <a:schemeClr val="lt1"/>
                </a:solidFill>
                <a:latin typeface="Lato"/>
                <a:ea typeface="Lato"/>
                <a:cs typeface="Lato"/>
                <a:sym typeface="Lato"/>
              </a:defRPr>
            </a:lvl5pPr>
            <a:lvl6pPr lvl="5">
              <a:buNone/>
              <a:defRPr sz="800">
                <a:solidFill>
                  <a:schemeClr val="lt1"/>
                </a:solidFill>
                <a:latin typeface="Lato"/>
                <a:ea typeface="Lato"/>
                <a:cs typeface="Lato"/>
                <a:sym typeface="Lato"/>
              </a:defRPr>
            </a:lvl6pPr>
            <a:lvl7pPr lvl="6">
              <a:buNone/>
              <a:defRPr sz="800">
                <a:solidFill>
                  <a:schemeClr val="lt1"/>
                </a:solidFill>
                <a:latin typeface="Lato"/>
                <a:ea typeface="Lato"/>
                <a:cs typeface="Lato"/>
                <a:sym typeface="Lato"/>
              </a:defRPr>
            </a:lvl7pPr>
            <a:lvl8pPr lvl="7">
              <a:buNone/>
              <a:defRPr sz="800">
                <a:solidFill>
                  <a:schemeClr val="lt1"/>
                </a:solidFill>
                <a:latin typeface="Lato"/>
                <a:ea typeface="Lato"/>
                <a:cs typeface="Lato"/>
                <a:sym typeface="Lato"/>
              </a:defRPr>
            </a:lvl8pPr>
            <a:lvl9pPr lvl="8">
              <a:buNone/>
              <a:defRPr sz="800">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text boxes">
  <p:cSld name="BLANK_1_1_1_1_8">
    <p:spTree>
      <p:nvGrpSpPr>
        <p:cNvPr id="87" name="Shape 87"/>
        <p:cNvGrpSpPr/>
        <p:nvPr/>
      </p:nvGrpSpPr>
      <p:grpSpPr>
        <a:xfrm>
          <a:off x="0" y="0"/>
          <a:ext cx="0" cy="0"/>
          <a:chOff x="0" y="0"/>
          <a:chExt cx="0" cy="0"/>
        </a:xfrm>
      </p:grpSpPr>
      <p:sp>
        <p:nvSpPr>
          <p:cNvPr id="88" name="Google Shape;88;p15"/>
          <p:cNvSpPr txBox="1"/>
          <p:nvPr>
            <p:ph type="title"/>
          </p:nvPr>
        </p:nvSpPr>
        <p:spPr>
          <a:xfrm>
            <a:off x="276075" y="609600"/>
            <a:ext cx="5713200" cy="7836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89" name="Google Shape;89;p15"/>
          <p:cNvSpPr txBox="1"/>
          <p:nvPr>
            <p:ph idx="1"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90" name="Google Shape;90;p15"/>
          <p:cNvSpPr txBox="1"/>
          <p:nvPr>
            <p:ph idx="12" type="sldNum"/>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lvl1pPr lvl="0">
              <a:buNone/>
              <a:defRPr sz="800">
                <a:solidFill>
                  <a:schemeClr val="lt1"/>
                </a:solidFill>
                <a:latin typeface="Lato"/>
                <a:ea typeface="Lato"/>
                <a:cs typeface="Lato"/>
                <a:sym typeface="Lato"/>
              </a:defRPr>
            </a:lvl1pPr>
            <a:lvl2pPr lvl="1">
              <a:buNone/>
              <a:defRPr sz="800">
                <a:solidFill>
                  <a:schemeClr val="lt1"/>
                </a:solidFill>
                <a:latin typeface="Lato"/>
                <a:ea typeface="Lato"/>
                <a:cs typeface="Lato"/>
                <a:sym typeface="Lato"/>
              </a:defRPr>
            </a:lvl2pPr>
            <a:lvl3pPr lvl="2">
              <a:buNone/>
              <a:defRPr sz="800">
                <a:solidFill>
                  <a:schemeClr val="lt1"/>
                </a:solidFill>
                <a:latin typeface="Lato"/>
                <a:ea typeface="Lato"/>
                <a:cs typeface="Lato"/>
                <a:sym typeface="Lato"/>
              </a:defRPr>
            </a:lvl3pPr>
            <a:lvl4pPr lvl="3">
              <a:buNone/>
              <a:defRPr sz="800">
                <a:solidFill>
                  <a:schemeClr val="lt1"/>
                </a:solidFill>
                <a:latin typeface="Lato"/>
                <a:ea typeface="Lato"/>
                <a:cs typeface="Lato"/>
                <a:sym typeface="Lato"/>
              </a:defRPr>
            </a:lvl4pPr>
            <a:lvl5pPr lvl="4">
              <a:buNone/>
              <a:defRPr sz="800">
                <a:solidFill>
                  <a:schemeClr val="lt1"/>
                </a:solidFill>
                <a:latin typeface="Lato"/>
                <a:ea typeface="Lato"/>
                <a:cs typeface="Lato"/>
                <a:sym typeface="Lato"/>
              </a:defRPr>
            </a:lvl5pPr>
            <a:lvl6pPr lvl="5">
              <a:buNone/>
              <a:defRPr sz="800">
                <a:solidFill>
                  <a:schemeClr val="lt1"/>
                </a:solidFill>
                <a:latin typeface="Lato"/>
                <a:ea typeface="Lato"/>
                <a:cs typeface="Lato"/>
                <a:sym typeface="Lato"/>
              </a:defRPr>
            </a:lvl6pPr>
            <a:lvl7pPr lvl="6">
              <a:buNone/>
              <a:defRPr sz="800">
                <a:solidFill>
                  <a:schemeClr val="lt1"/>
                </a:solidFill>
                <a:latin typeface="Lato"/>
                <a:ea typeface="Lato"/>
                <a:cs typeface="Lato"/>
                <a:sym typeface="Lato"/>
              </a:defRPr>
            </a:lvl7pPr>
            <a:lvl8pPr lvl="7">
              <a:buNone/>
              <a:defRPr sz="800">
                <a:solidFill>
                  <a:schemeClr val="lt1"/>
                </a:solidFill>
                <a:latin typeface="Lato"/>
                <a:ea typeface="Lato"/>
                <a:cs typeface="Lato"/>
                <a:sym typeface="Lato"/>
              </a:defRPr>
            </a:lvl8pPr>
            <a:lvl9pPr lvl="8">
              <a:buNone/>
              <a:defRPr sz="800">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
        <p:nvSpPr>
          <p:cNvPr id="91" name="Google Shape;91;p15"/>
          <p:cNvSpPr txBox="1"/>
          <p:nvPr>
            <p:ph idx="2" type="subTitle"/>
          </p:nvPr>
        </p:nvSpPr>
        <p:spPr>
          <a:xfrm>
            <a:off x="407100" y="1984167"/>
            <a:ext cx="1359000" cy="287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92" name="Google Shape;92;p15"/>
          <p:cNvSpPr txBox="1"/>
          <p:nvPr>
            <p:ph idx="3" type="subTitle"/>
          </p:nvPr>
        </p:nvSpPr>
        <p:spPr>
          <a:xfrm>
            <a:off x="2710550" y="1984167"/>
            <a:ext cx="1359000" cy="287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93" name="Google Shape;93;p15"/>
          <p:cNvSpPr txBox="1"/>
          <p:nvPr>
            <p:ph idx="4" type="subTitle"/>
          </p:nvPr>
        </p:nvSpPr>
        <p:spPr>
          <a:xfrm>
            <a:off x="5014000" y="1984167"/>
            <a:ext cx="1359000" cy="287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94" name="Google Shape;94;p15"/>
          <p:cNvSpPr txBox="1"/>
          <p:nvPr>
            <p:ph idx="5" type="subTitle"/>
          </p:nvPr>
        </p:nvSpPr>
        <p:spPr>
          <a:xfrm>
            <a:off x="7317450" y="1984167"/>
            <a:ext cx="1359000" cy="287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95" name="Google Shape;95;p15"/>
          <p:cNvSpPr txBox="1"/>
          <p:nvPr>
            <p:ph idx="6" type="body"/>
          </p:nvPr>
        </p:nvSpPr>
        <p:spPr>
          <a:xfrm>
            <a:off x="407100" y="2527200"/>
            <a:ext cx="1422300" cy="10077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0"/>
              </a:spcBef>
              <a:spcAft>
                <a:spcPts val="0"/>
              </a:spcAft>
              <a:buClr>
                <a:schemeClr val="lt1"/>
              </a:buClr>
              <a:buSzPts val="1000"/>
              <a:buFont typeface="Lato"/>
              <a:buChar char="○"/>
              <a:defRPr sz="1000"/>
            </a:lvl2pPr>
            <a:lvl3pPr indent="-292100" lvl="2" marL="1371600">
              <a:spcBef>
                <a:spcPts val="0"/>
              </a:spcBef>
              <a:spcAft>
                <a:spcPts val="0"/>
              </a:spcAft>
              <a:buClr>
                <a:schemeClr val="lt1"/>
              </a:buClr>
              <a:buSzPts val="1000"/>
              <a:buFont typeface="Lato"/>
              <a:buChar char="■"/>
              <a:defRPr sz="1000"/>
            </a:lvl3pPr>
            <a:lvl4pPr indent="-292100" lvl="3" marL="1828800">
              <a:spcBef>
                <a:spcPts val="0"/>
              </a:spcBef>
              <a:spcAft>
                <a:spcPts val="0"/>
              </a:spcAft>
              <a:buClr>
                <a:schemeClr val="lt1"/>
              </a:buClr>
              <a:buSzPts val="1000"/>
              <a:buFont typeface="Lato"/>
              <a:buChar char="●"/>
              <a:defRPr sz="1000"/>
            </a:lvl4pPr>
            <a:lvl5pPr indent="-292100" lvl="4" marL="2286000">
              <a:spcBef>
                <a:spcPts val="0"/>
              </a:spcBef>
              <a:spcAft>
                <a:spcPts val="0"/>
              </a:spcAft>
              <a:buClr>
                <a:schemeClr val="lt1"/>
              </a:buClr>
              <a:buSzPts val="1000"/>
              <a:buFont typeface="Lato"/>
              <a:buChar char="○"/>
              <a:defRPr sz="1000"/>
            </a:lvl5pPr>
            <a:lvl6pPr indent="-292100" lvl="5" marL="2743200">
              <a:spcBef>
                <a:spcPts val="0"/>
              </a:spcBef>
              <a:spcAft>
                <a:spcPts val="0"/>
              </a:spcAft>
              <a:buClr>
                <a:schemeClr val="lt1"/>
              </a:buClr>
              <a:buSzPts val="1000"/>
              <a:buFont typeface="Lato"/>
              <a:buChar char="■"/>
              <a:defRPr sz="1000"/>
            </a:lvl6pPr>
            <a:lvl7pPr indent="-292100" lvl="6" marL="3200400">
              <a:spcBef>
                <a:spcPts val="0"/>
              </a:spcBef>
              <a:spcAft>
                <a:spcPts val="0"/>
              </a:spcAft>
              <a:buClr>
                <a:schemeClr val="lt1"/>
              </a:buClr>
              <a:buSzPts val="1000"/>
              <a:buFont typeface="Lato"/>
              <a:buChar char="●"/>
              <a:defRPr sz="1000"/>
            </a:lvl7pPr>
            <a:lvl8pPr indent="-292100" lvl="7" marL="3657600">
              <a:spcBef>
                <a:spcPts val="0"/>
              </a:spcBef>
              <a:spcAft>
                <a:spcPts val="0"/>
              </a:spcAft>
              <a:buClr>
                <a:schemeClr val="lt1"/>
              </a:buClr>
              <a:buSzPts val="1000"/>
              <a:buFont typeface="Lato"/>
              <a:buChar char="○"/>
              <a:defRPr sz="1000"/>
            </a:lvl8pPr>
            <a:lvl9pPr indent="-292100" lvl="8" marL="4114800">
              <a:spcBef>
                <a:spcPts val="0"/>
              </a:spcBef>
              <a:spcAft>
                <a:spcPts val="0"/>
              </a:spcAft>
              <a:buClr>
                <a:schemeClr val="lt1"/>
              </a:buClr>
              <a:buSzPts val="1000"/>
              <a:buFont typeface="Lato"/>
              <a:buChar char="■"/>
              <a:defRPr sz="1000"/>
            </a:lvl9pPr>
          </a:lstStyle>
          <a:p/>
        </p:txBody>
      </p:sp>
      <p:sp>
        <p:nvSpPr>
          <p:cNvPr id="96" name="Google Shape;96;p15"/>
          <p:cNvSpPr txBox="1"/>
          <p:nvPr>
            <p:ph idx="7" type="body"/>
          </p:nvPr>
        </p:nvSpPr>
        <p:spPr>
          <a:xfrm>
            <a:off x="2710550" y="2527200"/>
            <a:ext cx="1422300" cy="10077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0"/>
              </a:spcBef>
              <a:spcAft>
                <a:spcPts val="0"/>
              </a:spcAft>
              <a:buClr>
                <a:schemeClr val="lt1"/>
              </a:buClr>
              <a:buSzPts val="1000"/>
              <a:buFont typeface="Lato"/>
              <a:buChar char="○"/>
              <a:defRPr sz="1000"/>
            </a:lvl2pPr>
            <a:lvl3pPr indent="-292100" lvl="2" marL="1371600">
              <a:spcBef>
                <a:spcPts val="0"/>
              </a:spcBef>
              <a:spcAft>
                <a:spcPts val="0"/>
              </a:spcAft>
              <a:buClr>
                <a:schemeClr val="lt1"/>
              </a:buClr>
              <a:buSzPts val="1000"/>
              <a:buFont typeface="Lato"/>
              <a:buChar char="■"/>
              <a:defRPr sz="1000"/>
            </a:lvl3pPr>
            <a:lvl4pPr indent="-292100" lvl="3" marL="1828800">
              <a:spcBef>
                <a:spcPts val="0"/>
              </a:spcBef>
              <a:spcAft>
                <a:spcPts val="0"/>
              </a:spcAft>
              <a:buClr>
                <a:schemeClr val="lt1"/>
              </a:buClr>
              <a:buSzPts val="1000"/>
              <a:buFont typeface="Lato"/>
              <a:buChar char="●"/>
              <a:defRPr sz="1000"/>
            </a:lvl4pPr>
            <a:lvl5pPr indent="-292100" lvl="4" marL="2286000">
              <a:spcBef>
                <a:spcPts val="0"/>
              </a:spcBef>
              <a:spcAft>
                <a:spcPts val="0"/>
              </a:spcAft>
              <a:buClr>
                <a:schemeClr val="lt1"/>
              </a:buClr>
              <a:buSzPts val="1000"/>
              <a:buFont typeface="Lato"/>
              <a:buChar char="○"/>
              <a:defRPr sz="1000"/>
            </a:lvl5pPr>
            <a:lvl6pPr indent="-292100" lvl="5" marL="2743200">
              <a:spcBef>
                <a:spcPts val="0"/>
              </a:spcBef>
              <a:spcAft>
                <a:spcPts val="0"/>
              </a:spcAft>
              <a:buClr>
                <a:schemeClr val="lt1"/>
              </a:buClr>
              <a:buSzPts val="1000"/>
              <a:buFont typeface="Lato"/>
              <a:buChar char="■"/>
              <a:defRPr sz="1000"/>
            </a:lvl6pPr>
            <a:lvl7pPr indent="-292100" lvl="6" marL="3200400">
              <a:spcBef>
                <a:spcPts val="0"/>
              </a:spcBef>
              <a:spcAft>
                <a:spcPts val="0"/>
              </a:spcAft>
              <a:buClr>
                <a:schemeClr val="lt1"/>
              </a:buClr>
              <a:buSzPts val="1000"/>
              <a:buFont typeface="Lato"/>
              <a:buChar char="●"/>
              <a:defRPr sz="1000"/>
            </a:lvl7pPr>
            <a:lvl8pPr indent="-292100" lvl="7" marL="3657600">
              <a:spcBef>
                <a:spcPts val="0"/>
              </a:spcBef>
              <a:spcAft>
                <a:spcPts val="0"/>
              </a:spcAft>
              <a:buClr>
                <a:schemeClr val="lt1"/>
              </a:buClr>
              <a:buSzPts val="1000"/>
              <a:buFont typeface="Lato"/>
              <a:buChar char="○"/>
              <a:defRPr sz="1000"/>
            </a:lvl8pPr>
            <a:lvl9pPr indent="-292100" lvl="8" marL="4114800">
              <a:spcBef>
                <a:spcPts val="0"/>
              </a:spcBef>
              <a:spcAft>
                <a:spcPts val="0"/>
              </a:spcAft>
              <a:buClr>
                <a:schemeClr val="lt1"/>
              </a:buClr>
              <a:buSzPts val="1000"/>
              <a:buFont typeface="Lato"/>
              <a:buChar char="■"/>
              <a:defRPr sz="1000"/>
            </a:lvl9pPr>
          </a:lstStyle>
          <a:p/>
        </p:txBody>
      </p:sp>
      <p:sp>
        <p:nvSpPr>
          <p:cNvPr id="97" name="Google Shape;97;p15"/>
          <p:cNvSpPr txBox="1"/>
          <p:nvPr>
            <p:ph idx="8" type="body"/>
          </p:nvPr>
        </p:nvSpPr>
        <p:spPr>
          <a:xfrm>
            <a:off x="5014000" y="2527200"/>
            <a:ext cx="1422300" cy="10077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0"/>
              </a:spcBef>
              <a:spcAft>
                <a:spcPts val="0"/>
              </a:spcAft>
              <a:buClr>
                <a:schemeClr val="lt1"/>
              </a:buClr>
              <a:buSzPts val="1000"/>
              <a:buFont typeface="Lato"/>
              <a:buChar char="○"/>
              <a:defRPr sz="1000"/>
            </a:lvl2pPr>
            <a:lvl3pPr indent="-292100" lvl="2" marL="1371600">
              <a:spcBef>
                <a:spcPts val="0"/>
              </a:spcBef>
              <a:spcAft>
                <a:spcPts val="0"/>
              </a:spcAft>
              <a:buClr>
                <a:schemeClr val="lt1"/>
              </a:buClr>
              <a:buSzPts val="1000"/>
              <a:buFont typeface="Lato"/>
              <a:buChar char="■"/>
              <a:defRPr sz="1000"/>
            </a:lvl3pPr>
            <a:lvl4pPr indent="-292100" lvl="3" marL="1828800">
              <a:spcBef>
                <a:spcPts val="0"/>
              </a:spcBef>
              <a:spcAft>
                <a:spcPts val="0"/>
              </a:spcAft>
              <a:buClr>
                <a:schemeClr val="lt1"/>
              </a:buClr>
              <a:buSzPts val="1000"/>
              <a:buFont typeface="Lato"/>
              <a:buChar char="●"/>
              <a:defRPr sz="1000"/>
            </a:lvl4pPr>
            <a:lvl5pPr indent="-292100" lvl="4" marL="2286000">
              <a:spcBef>
                <a:spcPts val="0"/>
              </a:spcBef>
              <a:spcAft>
                <a:spcPts val="0"/>
              </a:spcAft>
              <a:buClr>
                <a:schemeClr val="lt1"/>
              </a:buClr>
              <a:buSzPts val="1000"/>
              <a:buFont typeface="Lato"/>
              <a:buChar char="○"/>
              <a:defRPr sz="1000"/>
            </a:lvl5pPr>
            <a:lvl6pPr indent="-292100" lvl="5" marL="2743200">
              <a:spcBef>
                <a:spcPts val="0"/>
              </a:spcBef>
              <a:spcAft>
                <a:spcPts val="0"/>
              </a:spcAft>
              <a:buClr>
                <a:schemeClr val="lt1"/>
              </a:buClr>
              <a:buSzPts val="1000"/>
              <a:buFont typeface="Lato"/>
              <a:buChar char="■"/>
              <a:defRPr sz="1000"/>
            </a:lvl6pPr>
            <a:lvl7pPr indent="-292100" lvl="6" marL="3200400">
              <a:spcBef>
                <a:spcPts val="0"/>
              </a:spcBef>
              <a:spcAft>
                <a:spcPts val="0"/>
              </a:spcAft>
              <a:buClr>
                <a:schemeClr val="lt1"/>
              </a:buClr>
              <a:buSzPts val="1000"/>
              <a:buFont typeface="Lato"/>
              <a:buChar char="●"/>
              <a:defRPr sz="1000"/>
            </a:lvl7pPr>
            <a:lvl8pPr indent="-292100" lvl="7" marL="3657600">
              <a:spcBef>
                <a:spcPts val="0"/>
              </a:spcBef>
              <a:spcAft>
                <a:spcPts val="0"/>
              </a:spcAft>
              <a:buClr>
                <a:schemeClr val="lt1"/>
              </a:buClr>
              <a:buSzPts val="1000"/>
              <a:buFont typeface="Lato"/>
              <a:buChar char="○"/>
              <a:defRPr sz="1000"/>
            </a:lvl8pPr>
            <a:lvl9pPr indent="-292100" lvl="8" marL="4114800">
              <a:spcBef>
                <a:spcPts val="0"/>
              </a:spcBef>
              <a:spcAft>
                <a:spcPts val="0"/>
              </a:spcAft>
              <a:buClr>
                <a:schemeClr val="lt1"/>
              </a:buClr>
              <a:buSzPts val="1000"/>
              <a:buFont typeface="Lato"/>
              <a:buChar char="■"/>
              <a:defRPr sz="1000"/>
            </a:lvl9pPr>
          </a:lstStyle>
          <a:p/>
        </p:txBody>
      </p:sp>
      <p:sp>
        <p:nvSpPr>
          <p:cNvPr id="98" name="Google Shape;98;p15"/>
          <p:cNvSpPr txBox="1"/>
          <p:nvPr>
            <p:ph idx="9" type="body"/>
          </p:nvPr>
        </p:nvSpPr>
        <p:spPr>
          <a:xfrm>
            <a:off x="7317450" y="2527200"/>
            <a:ext cx="1422300" cy="10077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0"/>
              </a:spcBef>
              <a:spcAft>
                <a:spcPts val="0"/>
              </a:spcAft>
              <a:buClr>
                <a:schemeClr val="lt1"/>
              </a:buClr>
              <a:buSzPts val="1000"/>
              <a:buFont typeface="Lato"/>
              <a:buChar char="○"/>
              <a:defRPr sz="1000"/>
            </a:lvl2pPr>
            <a:lvl3pPr indent="-292100" lvl="2" marL="1371600">
              <a:spcBef>
                <a:spcPts val="0"/>
              </a:spcBef>
              <a:spcAft>
                <a:spcPts val="0"/>
              </a:spcAft>
              <a:buClr>
                <a:schemeClr val="lt1"/>
              </a:buClr>
              <a:buSzPts val="1000"/>
              <a:buFont typeface="Lato"/>
              <a:buChar char="■"/>
              <a:defRPr sz="1000"/>
            </a:lvl3pPr>
            <a:lvl4pPr indent="-292100" lvl="3" marL="1828800">
              <a:spcBef>
                <a:spcPts val="0"/>
              </a:spcBef>
              <a:spcAft>
                <a:spcPts val="0"/>
              </a:spcAft>
              <a:buClr>
                <a:schemeClr val="lt1"/>
              </a:buClr>
              <a:buSzPts val="1000"/>
              <a:buFont typeface="Lato"/>
              <a:buChar char="●"/>
              <a:defRPr sz="1000"/>
            </a:lvl4pPr>
            <a:lvl5pPr indent="-292100" lvl="4" marL="2286000">
              <a:spcBef>
                <a:spcPts val="0"/>
              </a:spcBef>
              <a:spcAft>
                <a:spcPts val="0"/>
              </a:spcAft>
              <a:buClr>
                <a:schemeClr val="lt1"/>
              </a:buClr>
              <a:buSzPts val="1000"/>
              <a:buFont typeface="Lato"/>
              <a:buChar char="○"/>
              <a:defRPr sz="1000"/>
            </a:lvl5pPr>
            <a:lvl6pPr indent="-292100" lvl="5" marL="2743200">
              <a:spcBef>
                <a:spcPts val="0"/>
              </a:spcBef>
              <a:spcAft>
                <a:spcPts val="0"/>
              </a:spcAft>
              <a:buClr>
                <a:schemeClr val="lt1"/>
              </a:buClr>
              <a:buSzPts val="1000"/>
              <a:buFont typeface="Lato"/>
              <a:buChar char="■"/>
              <a:defRPr sz="1000"/>
            </a:lvl6pPr>
            <a:lvl7pPr indent="-292100" lvl="6" marL="3200400">
              <a:spcBef>
                <a:spcPts val="0"/>
              </a:spcBef>
              <a:spcAft>
                <a:spcPts val="0"/>
              </a:spcAft>
              <a:buClr>
                <a:schemeClr val="lt1"/>
              </a:buClr>
              <a:buSzPts val="1000"/>
              <a:buFont typeface="Lato"/>
              <a:buChar char="●"/>
              <a:defRPr sz="1000"/>
            </a:lvl7pPr>
            <a:lvl8pPr indent="-292100" lvl="7" marL="3657600">
              <a:spcBef>
                <a:spcPts val="0"/>
              </a:spcBef>
              <a:spcAft>
                <a:spcPts val="0"/>
              </a:spcAft>
              <a:buClr>
                <a:schemeClr val="lt1"/>
              </a:buClr>
              <a:buSzPts val="1000"/>
              <a:buFont typeface="Lato"/>
              <a:buChar char="○"/>
              <a:defRPr sz="1000"/>
            </a:lvl8pPr>
            <a:lvl9pPr indent="-292100" lvl="8" marL="4114800">
              <a:spcBef>
                <a:spcPts val="0"/>
              </a:spcBef>
              <a:spcAft>
                <a:spcPts val="0"/>
              </a:spcAft>
              <a:buClr>
                <a:schemeClr val="lt1"/>
              </a:buClr>
              <a:buSzPts val="1000"/>
              <a:buFont typeface="Lato"/>
              <a:buChar char="■"/>
              <a:defRPr sz="1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text boxes with small statement">
  <p:cSld name="BLANK_1_1_1_1_6">
    <p:spTree>
      <p:nvGrpSpPr>
        <p:cNvPr id="99" name="Shape 99"/>
        <p:cNvGrpSpPr/>
        <p:nvPr/>
      </p:nvGrpSpPr>
      <p:grpSpPr>
        <a:xfrm>
          <a:off x="0" y="0"/>
          <a:ext cx="0" cy="0"/>
          <a:chOff x="0" y="0"/>
          <a:chExt cx="0" cy="0"/>
        </a:xfrm>
      </p:grpSpPr>
      <p:sp>
        <p:nvSpPr>
          <p:cNvPr id="100" name="Google Shape;100;p16"/>
          <p:cNvSpPr txBox="1"/>
          <p:nvPr>
            <p:ph idx="1" type="body"/>
          </p:nvPr>
        </p:nvSpPr>
        <p:spPr>
          <a:xfrm>
            <a:off x="5503325" y="699667"/>
            <a:ext cx="3356100" cy="1170300"/>
          </a:xfrm>
          <a:prstGeom prst="rect">
            <a:avLst/>
          </a:prstGeom>
        </p:spPr>
        <p:txBody>
          <a:bodyPr anchorCtr="0" anchor="t" bIns="0" lIns="0" spcFirstLastPara="1" rIns="0" wrap="square" tIns="0">
            <a:spAutoFit/>
          </a:bodyPr>
          <a:lstStyle>
            <a:lvl1pPr indent="-342900" lvl="0" marL="457200">
              <a:spcBef>
                <a:spcPts val="0"/>
              </a:spcBef>
              <a:spcAft>
                <a:spcPts val="0"/>
              </a:spcAft>
              <a:buClr>
                <a:schemeClr val="lt1"/>
              </a:buClr>
              <a:buSzPts val="1800"/>
              <a:buFont typeface="Lato"/>
              <a:buChar char="●"/>
              <a:defRPr sz="1800"/>
            </a:lvl1pPr>
            <a:lvl2pPr indent="-342900" lvl="1" marL="914400">
              <a:spcBef>
                <a:spcPts val="0"/>
              </a:spcBef>
              <a:spcAft>
                <a:spcPts val="0"/>
              </a:spcAft>
              <a:buClr>
                <a:schemeClr val="lt1"/>
              </a:buClr>
              <a:buSzPts val="1800"/>
              <a:buFont typeface="Lato"/>
              <a:buChar char="○"/>
              <a:defRPr sz="1800"/>
            </a:lvl2pPr>
            <a:lvl3pPr indent="-342900" lvl="2" marL="1371600">
              <a:spcBef>
                <a:spcPts val="0"/>
              </a:spcBef>
              <a:spcAft>
                <a:spcPts val="0"/>
              </a:spcAft>
              <a:buClr>
                <a:schemeClr val="lt1"/>
              </a:buClr>
              <a:buSzPts val="1800"/>
              <a:buFont typeface="Lato"/>
              <a:buChar char="■"/>
              <a:defRPr sz="1800"/>
            </a:lvl3pPr>
            <a:lvl4pPr indent="-342900" lvl="3" marL="1828800">
              <a:spcBef>
                <a:spcPts val="0"/>
              </a:spcBef>
              <a:spcAft>
                <a:spcPts val="0"/>
              </a:spcAft>
              <a:buClr>
                <a:schemeClr val="lt1"/>
              </a:buClr>
              <a:buSzPts val="1800"/>
              <a:buFont typeface="Lato"/>
              <a:buChar char="●"/>
              <a:defRPr sz="1800"/>
            </a:lvl4pPr>
            <a:lvl5pPr indent="-342900" lvl="4" marL="2286000">
              <a:spcBef>
                <a:spcPts val="0"/>
              </a:spcBef>
              <a:spcAft>
                <a:spcPts val="0"/>
              </a:spcAft>
              <a:buClr>
                <a:schemeClr val="lt1"/>
              </a:buClr>
              <a:buSzPts val="1800"/>
              <a:buFont typeface="Lato"/>
              <a:buChar char="○"/>
              <a:defRPr sz="1800"/>
            </a:lvl5pPr>
            <a:lvl6pPr indent="-342900" lvl="5" marL="2743200">
              <a:spcBef>
                <a:spcPts val="0"/>
              </a:spcBef>
              <a:spcAft>
                <a:spcPts val="0"/>
              </a:spcAft>
              <a:buClr>
                <a:schemeClr val="lt1"/>
              </a:buClr>
              <a:buSzPts val="1800"/>
              <a:buFont typeface="Lato"/>
              <a:buChar char="■"/>
              <a:defRPr sz="1800"/>
            </a:lvl6pPr>
            <a:lvl7pPr indent="-342900" lvl="6" marL="3200400">
              <a:spcBef>
                <a:spcPts val="0"/>
              </a:spcBef>
              <a:spcAft>
                <a:spcPts val="0"/>
              </a:spcAft>
              <a:buClr>
                <a:schemeClr val="lt1"/>
              </a:buClr>
              <a:buSzPts val="1800"/>
              <a:buFont typeface="Lato"/>
              <a:buChar char="●"/>
              <a:defRPr sz="1800"/>
            </a:lvl7pPr>
            <a:lvl8pPr indent="-342900" lvl="7" marL="3657600">
              <a:spcBef>
                <a:spcPts val="0"/>
              </a:spcBef>
              <a:spcAft>
                <a:spcPts val="0"/>
              </a:spcAft>
              <a:buClr>
                <a:schemeClr val="lt1"/>
              </a:buClr>
              <a:buSzPts val="1800"/>
              <a:buFont typeface="Lato"/>
              <a:buChar char="○"/>
              <a:defRPr sz="1800"/>
            </a:lvl8pPr>
            <a:lvl9pPr indent="-342900" lvl="8" marL="4114800">
              <a:spcBef>
                <a:spcPts val="0"/>
              </a:spcBef>
              <a:spcAft>
                <a:spcPts val="0"/>
              </a:spcAft>
              <a:buClr>
                <a:schemeClr val="lt1"/>
              </a:buClr>
              <a:buSzPts val="1800"/>
              <a:buFont typeface="Lato"/>
              <a:buChar char="■"/>
              <a:defRPr sz="1800"/>
            </a:lvl9pPr>
          </a:lstStyle>
          <a:p/>
        </p:txBody>
      </p:sp>
      <p:sp>
        <p:nvSpPr>
          <p:cNvPr id="101" name="Google Shape;101;p16"/>
          <p:cNvSpPr txBox="1"/>
          <p:nvPr>
            <p:ph type="title"/>
          </p:nvPr>
        </p:nvSpPr>
        <p:spPr>
          <a:xfrm>
            <a:off x="276075" y="609600"/>
            <a:ext cx="5000100" cy="7836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102" name="Google Shape;102;p16"/>
          <p:cNvSpPr txBox="1"/>
          <p:nvPr>
            <p:ph idx="2"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103" name="Google Shape;103;p16"/>
          <p:cNvSpPr txBox="1"/>
          <p:nvPr>
            <p:ph idx="12" type="sldNum"/>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lvl1pPr lvl="0">
              <a:buNone/>
              <a:defRPr sz="800">
                <a:solidFill>
                  <a:schemeClr val="lt1"/>
                </a:solidFill>
                <a:latin typeface="Lato"/>
                <a:ea typeface="Lato"/>
                <a:cs typeface="Lato"/>
                <a:sym typeface="Lato"/>
              </a:defRPr>
            </a:lvl1pPr>
            <a:lvl2pPr lvl="1">
              <a:buNone/>
              <a:defRPr sz="800">
                <a:solidFill>
                  <a:schemeClr val="lt1"/>
                </a:solidFill>
                <a:latin typeface="Lato"/>
                <a:ea typeface="Lato"/>
                <a:cs typeface="Lato"/>
                <a:sym typeface="Lato"/>
              </a:defRPr>
            </a:lvl2pPr>
            <a:lvl3pPr lvl="2">
              <a:buNone/>
              <a:defRPr sz="800">
                <a:solidFill>
                  <a:schemeClr val="lt1"/>
                </a:solidFill>
                <a:latin typeface="Lato"/>
                <a:ea typeface="Lato"/>
                <a:cs typeface="Lato"/>
                <a:sym typeface="Lato"/>
              </a:defRPr>
            </a:lvl3pPr>
            <a:lvl4pPr lvl="3">
              <a:buNone/>
              <a:defRPr sz="800">
                <a:solidFill>
                  <a:schemeClr val="lt1"/>
                </a:solidFill>
                <a:latin typeface="Lato"/>
                <a:ea typeface="Lato"/>
                <a:cs typeface="Lato"/>
                <a:sym typeface="Lato"/>
              </a:defRPr>
            </a:lvl4pPr>
            <a:lvl5pPr lvl="4">
              <a:buNone/>
              <a:defRPr sz="800">
                <a:solidFill>
                  <a:schemeClr val="lt1"/>
                </a:solidFill>
                <a:latin typeface="Lato"/>
                <a:ea typeface="Lato"/>
                <a:cs typeface="Lato"/>
                <a:sym typeface="Lato"/>
              </a:defRPr>
            </a:lvl5pPr>
            <a:lvl6pPr lvl="5">
              <a:buNone/>
              <a:defRPr sz="800">
                <a:solidFill>
                  <a:schemeClr val="lt1"/>
                </a:solidFill>
                <a:latin typeface="Lato"/>
                <a:ea typeface="Lato"/>
                <a:cs typeface="Lato"/>
                <a:sym typeface="Lato"/>
              </a:defRPr>
            </a:lvl6pPr>
            <a:lvl7pPr lvl="6">
              <a:buNone/>
              <a:defRPr sz="800">
                <a:solidFill>
                  <a:schemeClr val="lt1"/>
                </a:solidFill>
                <a:latin typeface="Lato"/>
                <a:ea typeface="Lato"/>
                <a:cs typeface="Lato"/>
                <a:sym typeface="Lato"/>
              </a:defRPr>
            </a:lvl7pPr>
            <a:lvl8pPr lvl="7">
              <a:buNone/>
              <a:defRPr sz="800">
                <a:solidFill>
                  <a:schemeClr val="lt1"/>
                </a:solidFill>
                <a:latin typeface="Lato"/>
                <a:ea typeface="Lato"/>
                <a:cs typeface="Lato"/>
                <a:sym typeface="Lato"/>
              </a:defRPr>
            </a:lvl8pPr>
            <a:lvl9pPr lvl="8">
              <a:buNone/>
              <a:defRPr sz="800">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
        <p:nvSpPr>
          <p:cNvPr id="104" name="Google Shape;104;p16"/>
          <p:cNvSpPr txBox="1"/>
          <p:nvPr>
            <p:ph idx="3" type="subTitle"/>
          </p:nvPr>
        </p:nvSpPr>
        <p:spPr>
          <a:xfrm>
            <a:off x="279528" y="3871828"/>
            <a:ext cx="1970100" cy="4485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a:latin typeface="Playfair Display Medium"/>
                <a:ea typeface="Playfair Display Medium"/>
                <a:cs typeface="Playfair Display Medium"/>
                <a:sym typeface="Playfair Display Medium"/>
              </a:defRPr>
            </a:lvl1pPr>
            <a:lvl2pPr lvl="1">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2pPr>
            <a:lvl3pPr lvl="2">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3pPr>
            <a:lvl4pPr lvl="3">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4pPr>
            <a:lvl5pPr lvl="4">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5pPr>
            <a:lvl6pPr lvl="5">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6pPr>
            <a:lvl7pPr lvl="6">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7pPr>
            <a:lvl8pPr lvl="7">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8pPr>
            <a:lvl9pPr lvl="8">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9pPr>
          </a:lstStyle>
          <a:p/>
        </p:txBody>
      </p:sp>
      <p:sp>
        <p:nvSpPr>
          <p:cNvPr id="105" name="Google Shape;105;p16"/>
          <p:cNvSpPr txBox="1"/>
          <p:nvPr>
            <p:ph idx="4" type="subTitle"/>
          </p:nvPr>
        </p:nvSpPr>
        <p:spPr>
          <a:xfrm>
            <a:off x="2489940" y="3871828"/>
            <a:ext cx="1970100" cy="4485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a:latin typeface="Playfair Display Medium"/>
                <a:ea typeface="Playfair Display Medium"/>
                <a:cs typeface="Playfair Display Medium"/>
                <a:sym typeface="Playfair Display Medium"/>
              </a:defRPr>
            </a:lvl1pPr>
            <a:lvl2pPr lvl="1">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2pPr>
            <a:lvl3pPr lvl="2">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3pPr>
            <a:lvl4pPr lvl="3">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4pPr>
            <a:lvl5pPr lvl="4">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5pPr>
            <a:lvl6pPr lvl="5">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6pPr>
            <a:lvl7pPr lvl="6">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7pPr>
            <a:lvl8pPr lvl="7">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8pPr>
            <a:lvl9pPr lvl="8">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9pPr>
          </a:lstStyle>
          <a:p/>
        </p:txBody>
      </p:sp>
      <p:sp>
        <p:nvSpPr>
          <p:cNvPr id="106" name="Google Shape;106;p16"/>
          <p:cNvSpPr txBox="1"/>
          <p:nvPr>
            <p:ph idx="5" type="subTitle"/>
          </p:nvPr>
        </p:nvSpPr>
        <p:spPr>
          <a:xfrm>
            <a:off x="4695138" y="3871828"/>
            <a:ext cx="1970100" cy="4485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a:latin typeface="Playfair Display Medium"/>
                <a:ea typeface="Playfair Display Medium"/>
                <a:cs typeface="Playfair Display Medium"/>
                <a:sym typeface="Playfair Display Medium"/>
              </a:defRPr>
            </a:lvl1pPr>
            <a:lvl2pPr lvl="1">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2pPr>
            <a:lvl3pPr lvl="2">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3pPr>
            <a:lvl4pPr lvl="3">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4pPr>
            <a:lvl5pPr lvl="4">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5pPr>
            <a:lvl6pPr lvl="5">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6pPr>
            <a:lvl7pPr lvl="6">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7pPr>
            <a:lvl8pPr lvl="7">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8pPr>
            <a:lvl9pPr lvl="8">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9pPr>
          </a:lstStyle>
          <a:p/>
        </p:txBody>
      </p:sp>
      <p:sp>
        <p:nvSpPr>
          <p:cNvPr id="107" name="Google Shape;107;p16"/>
          <p:cNvSpPr txBox="1"/>
          <p:nvPr>
            <p:ph idx="6" type="subTitle"/>
          </p:nvPr>
        </p:nvSpPr>
        <p:spPr>
          <a:xfrm>
            <a:off x="6900335" y="3871828"/>
            <a:ext cx="1970100" cy="4485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a:latin typeface="Playfair Display Medium"/>
                <a:ea typeface="Playfair Display Medium"/>
                <a:cs typeface="Playfair Display Medium"/>
                <a:sym typeface="Playfair Display Medium"/>
              </a:defRPr>
            </a:lvl1pPr>
            <a:lvl2pPr lvl="1">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2pPr>
            <a:lvl3pPr lvl="2">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3pPr>
            <a:lvl4pPr lvl="3">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4pPr>
            <a:lvl5pPr lvl="4">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5pPr>
            <a:lvl6pPr lvl="5">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6pPr>
            <a:lvl7pPr lvl="6">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7pPr>
            <a:lvl8pPr lvl="7">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8pPr>
            <a:lvl9pPr lvl="8">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9pPr>
          </a:lstStyle>
          <a:p/>
        </p:txBody>
      </p:sp>
      <p:sp>
        <p:nvSpPr>
          <p:cNvPr id="108" name="Google Shape;108;p16"/>
          <p:cNvSpPr txBox="1"/>
          <p:nvPr>
            <p:ph idx="7" type="body"/>
          </p:nvPr>
        </p:nvSpPr>
        <p:spPr>
          <a:xfrm>
            <a:off x="274950" y="4275012"/>
            <a:ext cx="1970100" cy="13413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0"/>
              </a:spcBef>
              <a:spcAft>
                <a:spcPts val="0"/>
              </a:spcAft>
              <a:buClr>
                <a:schemeClr val="lt1"/>
              </a:buClr>
              <a:buSzPts val="1000"/>
              <a:buFont typeface="Lato"/>
              <a:buChar char="○"/>
              <a:defRPr sz="1000"/>
            </a:lvl2pPr>
            <a:lvl3pPr indent="-292100" lvl="2" marL="1371600">
              <a:spcBef>
                <a:spcPts val="0"/>
              </a:spcBef>
              <a:spcAft>
                <a:spcPts val="0"/>
              </a:spcAft>
              <a:buClr>
                <a:schemeClr val="lt1"/>
              </a:buClr>
              <a:buSzPts val="1000"/>
              <a:buFont typeface="Lato"/>
              <a:buChar char="■"/>
              <a:defRPr sz="1000"/>
            </a:lvl3pPr>
            <a:lvl4pPr indent="-292100" lvl="3" marL="1828800">
              <a:spcBef>
                <a:spcPts val="0"/>
              </a:spcBef>
              <a:spcAft>
                <a:spcPts val="0"/>
              </a:spcAft>
              <a:buClr>
                <a:schemeClr val="lt1"/>
              </a:buClr>
              <a:buSzPts val="1000"/>
              <a:buFont typeface="Lato"/>
              <a:buChar char="●"/>
              <a:defRPr sz="1000"/>
            </a:lvl4pPr>
            <a:lvl5pPr indent="-292100" lvl="4" marL="2286000">
              <a:spcBef>
                <a:spcPts val="0"/>
              </a:spcBef>
              <a:spcAft>
                <a:spcPts val="0"/>
              </a:spcAft>
              <a:buClr>
                <a:schemeClr val="lt1"/>
              </a:buClr>
              <a:buSzPts val="1000"/>
              <a:buFont typeface="Lato"/>
              <a:buChar char="○"/>
              <a:defRPr sz="1000"/>
            </a:lvl5pPr>
            <a:lvl6pPr indent="-292100" lvl="5" marL="2743200">
              <a:spcBef>
                <a:spcPts val="0"/>
              </a:spcBef>
              <a:spcAft>
                <a:spcPts val="0"/>
              </a:spcAft>
              <a:buClr>
                <a:schemeClr val="lt1"/>
              </a:buClr>
              <a:buSzPts val="1000"/>
              <a:buFont typeface="Lato"/>
              <a:buChar char="■"/>
              <a:defRPr sz="1000"/>
            </a:lvl6pPr>
            <a:lvl7pPr indent="-292100" lvl="6" marL="3200400">
              <a:spcBef>
                <a:spcPts val="0"/>
              </a:spcBef>
              <a:spcAft>
                <a:spcPts val="0"/>
              </a:spcAft>
              <a:buClr>
                <a:schemeClr val="lt1"/>
              </a:buClr>
              <a:buSzPts val="1000"/>
              <a:buFont typeface="Lato"/>
              <a:buChar char="●"/>
              <a:defRPr sz="1000"/>
            </a:lvl7pPr>
            <a:lvl8pPr indent="-292100" lvl="7" marL="3657600">
              <a:spcBef>
                <a:spcPts val="0"/>
              </a:spcBef>
              <a:spcAft>
                <a:spcPts val="0"/>
              </a:spcAft>
              <a:buClr>
                <a:schemeClr val="lt1"/>
              </a:buClr>
              <a:buSzPts val="1000"/>
              <a:buFont typeface="Lato"/>
              <a:buChar char="○"/>
              <a:defRPr sz="1000"/>
            </a:lvl8pPr>
            <a:lvl9pPr indent="-292100" lvl="8" marL="4114800">
              <a:spcBef>
                <a:spcPts val="0"/>
              </a:spcBef>
              <a:spcAft>
                <a:spcPts val="0"/>
              </a:spcAft>
              <a:buClr>
                <a:schemeClr val="lt1"/>
              </a:buClr>
              <a:buSzPts val="1000"/>
              <a:buFont typeface="Lato"/>
              <a:buChar char="■"/>
              <a:defRPr sz="1000"/>
            </a:lvl9pPr>
          </a:lstStyle>
          <a:p/>
        </p:txBody>
      </p:sp>
      <p:sp>
        <p:nvSpPr>
          <p:cNvPr id="109" name="Google Shape;109;p16"/>
          <p:cNvSpPr txBox="1"/>
          <p:nvPr>
            <p:ph idx="8" type="body"/>
          </p:nvPr>
        </p:nvSpPr>
        <p:spPr>
          <a:xfrm>
            <a:off x="2489940" y="4275012"/>
            <a:ext cx="1970100" cy="13413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0"/>
              </a:spcBef>
              <a:spcAft>
                <a:spcPts val="0"/>
              </a:spcAft>
              <a:buClr>
                <a:schemeClr val="lt1"/>
              </a:buClr>
              <a:buSzPts val="1000"/>
              <a:buFont typeface="Lato"/>
              <a:buChar char="○"/>
              <a:defRPr sz="1000"/>
            </a:lvl2pPr>
            <a:lvl3pPr indent="-292100" lvl="2" marL="1371600">
              <a:spcBef>
                <a:spcPts val="0"/>
              </a:spcBef>
              <a:spcAft>
                <a:spcPts val="0"/>
              </a:spcAft>
              <a:buClr>
                <a:schemeClr val="lt1"/>
              </a:buClr>
              <a:buSzPts val="1000"/>
              <a:buFont typeface="Lato"/>
              <a:buChar char="■"/>
              <a:defRPr sz="1000"/>
            </a:lvl3pPr>
            <a:lvl4pPr indent="-292100" lvl="3" marL="1828800">
              <a:spcBef>
                <a:spcPts val="0"/>
              </a:spcBef>
              <a:spcAft>
                <a:spcPts val="0"/>
              </a:spcAft>
              <a:buClr>
                <a:schemeClr val="lt1"/>
              </a:buClr>
              <a:buSzPts val="1000"/>
              <a:buFont typeface="Lato"/>
              <a:buChar char="●"/>
              <a:defRPr sz="1000"/>
            </a:lvl4pPr>
            <a:lvl5pPr indent="-292100" lvl="4" marL="2286000">
              <a:spcBef>
                <a:spcPts val="0"/>
              </a:spcBef>
              <a:spcAft>
                <a:spcPts val="0"/>
              </a:spcAft>
              <a:buClr>
                <a:schemeClr val="lt1"/>
              </a:buClr>
              <a:buSzPts val="1000"/>
              <a:buFont typeface="Lato"/>
              <a:buChar char="○"/>
              <a:defRPr sz="1000"/>
            </a:lvl5pPr>
            <a:lvl6pPr indent="-292100" lvl="5" marL="2743200">
              <a:spcBef>
                <a:spcPts val="0"/>
              </a:spcBef>
              <a:spcAft>
                <a:spcPts val="0"/>
              </a:spcAft>
              <a:buClr>
                <a:schemeClr val="lt1"/>
              </a:buClr>
              <a:buSzPts val="1000"/>
              <a:buFont typeface="Lato"/>
              <a:buChar char="■"/>
              <a:defRPr sz="1000"/>
            </a:lvl6pPr>
            <a:lvl7pPr indent="-292100" lvl="6" marL="3200400">
              <a:spcBef>
                <a:spcPts val="0"/>
              </a:spcBef>
              <a:spcAft>
                <a:spcPts val="0"/>
              </a:spcAft>
              <a:buClr>
                <a:schemeClr val="lt1"/>
              </a:buClr>
              <a:buSzPts val="1000"/>
              <a:buFont typeface="Lato"/>
              <a:buChar char="●"/>
              <a:defRPr sz="1000"/>
            </a:lvl7pPr>
            <a:lvl8pPr indent="-292100" lvl="7" marL="3657600">
              <a:spcBef>
                <a:spcPts val="0"/>
              </a:spcBef>
              <a:spcAft>
                <a:spcPts val="0"/>
              </a:spcAft>
              <a:buClr>
                <a:schemeClr val="lt1"/>
              </a:buClr>
              <a:buSzPts val="1000"/>
              <a:buFont typeface="Lato"/>
              <a:buChar char="○"/>
              <a:defRPr sz="1000"/>
            </a:lvl8pPr>
            <a:lvl9pPr indent="-292100" lvl="8" marL="4114800">
              <a:spcBef>
                <a:spcPts val="0"/>
              </a:spcBef>
              <a:spcAft>
                <a:spcPts val="0"/>
              </a:spcAft>
              <a:buClr>
                <a:schemeClr val="lt1"/>
              </a:buClr>
              <a:buSzPts val="1000"/>
              <a:buFont typeface="Lato"/>
              <a:buChar char="■"/>
              <a:defRPr sz="1000"/>
            </a:lvl9pPr>
          </a:lstStyle>
          <a:p/>
        </p:txBody>
      </p:sp>
      <p:sp>
        <p:nvSpPr>
          <p:cNvPr id="110" name="Google Shape;110;p16"/>
          <p:cNvSpPr txBox="1"/>
          <p:nvPr>
            <p:ph idx="9" type="body"/>
          </p:nvPr>
        </p:nvSpPr>
        <p:spPr>
          <a:xfrm>
            <a:off x="4704930" y="4275012"/>
            <a:ext cx="1970100" cy="13413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0"/>
              </a:spcBef>
              <a:spcAft>
                <a:spcPts val="0"/>
              </a:spcAft>
              <a:buClr>
                <a:schemeClr val="lt1"/>
              </a:buClr>
              <a:buSzPts val="1000"/>
              <a:buFont typeface="Lato"/>
              <a:buChar char="○"/>
              <a:defRPr sz="1000"/>
            </a:lvl2pPr>
            <a:lvl3pPr indent="-292100" lvl="2" marL="1371600">
              <a:spcBef>
                <a:spcPts val="0"/>
              </a:spcBef>
              <a:spcAft>
                <a:spcPts val="0"/>
              </a:spcAft>
              <a:buClr>
                <a:schemeClr val="lt1"/>
              </a:buClr>
              <a:buSzPts val="1000"/>
              <a:buFont typeface="Lato"/>
              <a:buChar char="■"/>
              <a:defRPr sz="1000"/>
            </a:lvl3pPr>
            <a:lvl4pPr indent="-292100" lvl="3" marL="1828800">
              <a:spcBef>
                <a:spcPts val="0"/>
              </a:spcBef>
              <a:spcAft>
                <a:spcPts val="0"/>
              </a:spcAft>
              <a:buClr>
                <a:schemeClr val="lt1"/>
              </a:buClr>
              <a:buSzPts val="1000"/>
              <a:buFont typeface="Lato"/>
              <a:buChar char="●"/>
              <a:defRPr sz="1000"/>
            </a:lvl4pPr>
            <a:lvl5pPr indent="-292100" lvl="4" marL="2286000">
              <a:spcBef>
                <a:spcPts val="0"/>
              </a:spcBef>
              <a:spcAft>
                <a:spcPts val="0"/>
              </a:spcAft>
              <a:buClr>
                <a:schemeClr val="lt1"/>
              </a:buClr>
              <a:buSzPts val="1000"/>
              <a:buFont typeface="Lato"/>
              <a:buChar char="○"/>
              <a:defRPr sz="1000"/>
            </a:lvl5pPr>
            <a:lvl6pPr indent="-292100" lvl="5" marL="2743200">
              <a:spcBef>
                <a:spcPts val="0"/>
              </a:spcBef>
              <a:spcAft>
                <a:spcPts val="0"/>
              </a:spcAft>
              <a:buClr>
                <a:schemeClr val="lt1"/>
              </a:buClr>
              <a:buSzPts val="1000"/>
              <a:buFont typeface="Lato"/>
              <a:buChar char="■"/>
              <a:defRPr sz="1000"/>
            </a:lvl6pPr>
            <a:lvl7pPr indent="-292100" lvl="6" marL="3200400">
              <a:spcBef>
                <a:spcPts val="0"/>
              </a:spcBef>
              <a:spcAft>
                <a:spcPts val="0"/>
              </a:spcAft>
              <a:buClr>
                <a:schemeClr val="lt1"/>
              </a:buClr>
              <a:buSzPts val="1000"/>
              <a:buFont typeface="Lato"/>
              <a:buChar char="●"/>
              <a:defRPr sz="1000"/>
            </a:lvl7pPr>
            <a:lvl8pPr indent="-292100" lvl="7" marL="3657600">
              <a:spcBef>
                <a:spcPts val="0"/>
              </a:spcBef>
              <a:spcAft>
                <a:spcPts val="0"/>
              </a:spcAft>
              <a:buClr>
                <a:schemeClr val="lt1"/>
              </a:buClr>
              <a:buSzPts val="1000"/>
              <a:buFont typeface="Lato"/>
              <a:buChar char="○"/>
              <a:defRPr sz="1000"/>
            </a:lvl8pPr>
            <a:lvl9pPr indent="-292100" lvl="8" marL="4114800">
              <a:spcBef>
                <a:spcPts val="0"/>
              </a:spcBef>
              <a:spcAft>
                <a:spcPts val="0"/>
              </a:spcAft>
              <a:buClr>
                <a:schemeClr val="lt1"/>
              </a:buClr>
              <a:buSzPts val="1000"/>
              <a:buFont typeface="Lato"/>
              <a:buChar char="■"/>
              <a:defRPr sz="1000"/>
            </a:lvl9pPr>
          </a:lstStyle>
          <a:p/>
        </p:txBody>
      </p:sp>
      <p:sp>
        <p:nvSpPr>
          <p:cNvPr id="111" name="Google Shape;111;p16"/>
          <p:cNvSpPr txBox="1"/>
          <p:nvPr>
            <p:ph idx="13" type="body"/>
          </p:nvPr>
        </p:nvSpPr>
        <p:spPr>
          <a:xfrm>
            <a:off x="6900335" y="4275012"/>
            <a:ext cx="1970100" cy="13413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0"/>
              </a:spcBef>
              <a:spcAft>
                <a:spcPts val="0"/>
              </a:spcAft>
              <a:buClr>
                <a:schemeClr val="lt1"/>
              </a:buClr>
              <a:buSzPts val="1000"/>
              <a:buFont typeface="Lato"/>
              <a:buChar char="○"/>
              <a:defRPr sz="1000"/>
            </a:lvl2pPr>
            <a:lvl3pPr indent="-292100" lvl="2" marL="1371600">
              <a:spcBef>
                <a:spcPts val="0"/>
              </a:spcBef>
              <a:spcAft>
                <a:spcPts val="0"/>
              </a:spcAft>
              <a:buClr>
                <a:schemeClr val="lt1"/>
              </a:buClr>
              <a:buSzPts val="1000"/>
              <a:buFont typeface="Lato"/>
              <a:buChar char="■"/>
              <a:defRPr sz="1000"/>
            </a:lvl3pPr>
            <a:lvl4pPr indent="-292100" lvl="3" marL="1828800">
              <a:spcBef>
                <a:spcPts val="0"/>
              </a:spcBef>
              <a:spcAft>
                <a:spcPts val="0"/>
              </a:spcAft>
              <a:buClr>
                <a:schemeClr val="lt1"/>
              </a:buClr>
              <a:buSzPts val="1000"/>
              <a:buFont typeface="Lato"/>
              <a:buChar char="●"/>
              <a:defRPr sz="1000"/>
            </a:lvl4pPr>
            <a:lvl5pPr indent="-292100" lvl="4" marL="2286000">
              <a:spcBef>
                <a:spcPts val="0"/>
              </a:spcBef>
              <a:spcAft>
                <a:spcPts val="0"/>
              </a:spcAft>
              <a:buClr>
                <a:schemeClr val="lt1"/>
              </a:buClr>
              <a:buSzPts val="1000"/>
              <a:buFont typeface="Lato"/>
              <a:buChar char="○"/>
              <a:defRPr sz="1000"/>
            </a:lvl5pPr>
            <a:lvl6pPr indent="-292100" lvl="5" marL="2743200">
              <a:spcBef>
                <a:spcPts val="0"/>
              </a:spcBef>
              <a:spcAft>
                <a:spcPts val="0"/>
              </a:spcAft>
              <a:buClr>
                <a:schemeClr val="lt1"/>
              </a:buClr>
              <a:buSzPts val="1000"/>
              <a:buFont typeface="Lato"/>
              <a:buChar char="■"/>
              <a:defRPr sz="1000"/>
            </a:lvl6pPr>
            <a:lvl7pPr indent="-292100" lvl="6" marL="3200400">
              <a:spcBef>
                <a:spcPts val="0"/>
              </a:spcBef>
              <a:spcAft>
                <a:spcPts val="0"/>
              </a:spcAft>
              <a:buClr>
                <a:schemeClr val="lt1"/>
              </a:buClr>
              <a:buSzPts val="1000"/>
              <a:buFont typeface="Lato"/>
              <a:buChar char="●"/>
              <a:defRPr sz="1000"/>
            </a:lvl7pPr>
            <a:lvl8pPr indent="-292100" lvl="7" marL="3657600">
              <a:spcBef>
                <a:spcPts val="0"/>
              </a:spcBef>
              <a:spcAft>
                <a:spcPts val="0"/>
              </a:spcAft>
              <a:buClr>
                <a:schemeClr val="lt1"/>
              </a:buClr>
              <a:buSzPts val="1000"/>
              <a:buFont typeface="Lato"/>
              <a:buChar char="○"/>
              <a:defRPr sz="1000"/>
            </a:lvl8pPr>
            <a:lvl9pPr indent="-292100" lvl="8" marL="4114800">
              <a:spcBef>
                <a:spcPts val="0"/>
              </a:spcBef>
              <a:spcAft>
                <a:spcPts val="0"/>
              </a:spcAft>
              <a:buClr>
                <a:schemeClr val="lt1"/>
              </a:buClr>
              <a:buSzPts val="1000"/>
              <a:buFont typeface="Lato"/>
              <a:buChar char="■"/>
              <a:defRPr sz="1000"/>
            </a:lvl9pPr>
          </a:lstStyle>
          <a:p/>
        </p:txBody>
      </p:sp>
      <p:sp>
        <p:nvSpPr>
          <p:cNvPr id="112" name="Google Shape;112;p16"/>
          <p:cNvSpPr txBox="1"/>
          <p:nvPr>
            <p:ph idx="14" type="subTitle"/>
          </p:nvPr>
        </p:nvSpPr>
        <p:spPr>
          <a:xfrm>
            <a:off x="279525" y="3563764"/>
            <a:ext cx="382500" cy="196800"/>
          </a:xfrm>
          <a:prstGeom prst="rect">
            <a:avLst/>
          </a:prstGeom>
        </p:spPr>
        <p:txBody>
          <a:bodyPr anchorCtr="0" anchor="b" bIns="0" lIns="0" spcFirstLastPara="1" rIns="91425" wrap="square" tIns="91425">
            <a:noAutofit/>
          </a:bodyPr>
          <a:lstStyle>
            <a:lvl1pPr lvl="0">
              <a:lnSpc>
                <a:spcPct val="90000"/>
              </a:lnSpc>
              <a:spcBef>
                <a:spcPts val="0"/>
              </a:spcBef>
              <a:spcAft>
                <a:spcPts val="0"/>
              </a:spcAft>
              <a:buSzPts val="1000"/>
              <a:buFont typeface="Playfair Display"/>
              <a:buNone/>
              <a:defRPr sz="1000">
                <a:latin typeface="Playfair Display"/>
                <a:ea typeface="Playfair Display"/>
                <a:cs typeface="Playfair Display"/>
                <a:sym typeface="Playfair Display"/>
              </a:defRPr>
            </a:lvl1pPr>
            <a:lvl2pPr lvl="1">
              <a:spcBef>
                <a:spcPts val="0"/>
              </a:spcBef>
              <a:spcAft>
                <a:spcPts val="0"/>
              </a:spcAft>
              <a:buSzPts val="1000"/>
              <a:buFont typeface="Playfair Display"/>
              <a:buNone/>
              <a:defRPr sz="1000">
                <a:latin typeface="Playfair Display"/>
                <a:ea typeface="Playfair Display"/>
                <a:cs typeface="Playfair Display"/>
                <a:sym typeface="Playfair Display"/>
              </a:defRPr>
            </a:lvl2pPr>
            <a:lvl3pPr lvl="2">
              <a:spcBef>
                <a:spcPts val="0"/>
              </a:spcBef>
              <a:spcAft>
                <a:spcPts val="0"/>
              </a:spcAft>
              <a:buSzPts val="1000"/>
              <a:buFont typeface="Playfair Display"/>
              <a:buNone/>
              <a:defRPr sz="1000">
                <a:latin typeface="Playfair Display"/>
                <a:ea typeface="Playfair Display"/>
                <a:cs typeface="Playfair Display"/>
                <a:sym typeface="Playfair Display"/>
              </a:defRPr>
            </a:lvl3pPr>
            <a:lvl4pPr lvl="3">
              <a:spcBef>
                <a:spcPts val="0"/>
              </a:spcBef>
              <a:spcAft>
                <a:spcPts val="0"/>
              </a:spcAft>
              <a:buSzPts val="1000"/>
              <a:buFont typeface="Playfair Display"/>
              <a:buNone/>
              <a:defRPr sz="1000">
                <a:latin typeface="Playfair Display"/>
                <a:ea typeface="Playfair Display"/>
                <a:cs typeface="Playfair Display"/>
                <a:sym typeface="Playfair Display"/>
              </a:defRPr>
            </a:lvl4pPr>
            <a:lvl5pPr lvl="4">
              <a:spcBef>
                <a:spcPts val="0"/>
              </a:spcBef>
              <a:spcAft>
                <a:spcPts val="0"/>
              </a:spcAft>
              <a:buSzPts val="1000"/>
              <a:buFont typeface="Playfair Display"/>
              <a:buNone/>
              <a:defRPr sz="1000">
                <a:latin typeface="Playfair Display"/>
                <a:ea typeface="Playfair Display"/>
                <a:cs typeface="Playfair Display"/>
                <a:sym typeface="Playfair Display"/>
              </a:defRPr>
            </a:lvl5pPr>
            <a:lvl6pPr lvl="5">
              <a:spcBef>
                <a:spcPts val="0"/>
              </a:spcBef>
              <a:spcAft>
                <a:spcPts val="0"/>
              </a:spcAft>
              <a:buSzPts val="1000"/>
              <a:buFont typeface="Playfair Display"/>
              <a:buNone/>
              <a:defRPr sz="1000">
                <a:latin typeface="Playfair Display"/>
                <a:ea typeface="Playfair Display"/>
                <a:cs typeface="Playfair Display"/>
                <a:sym typeface="Playfair Display"/>
              </a:defRPr>
            </a:lvl6pPr>
            <a:lvl7pPr lvl="6">
              <a:spcBef>
                <a:spcPts val="0"/>
              </a:spcBef>
              <a:spcAft>
                <a:spcPts val="0"/>
              </a:spcAft>
              <a:buSzPts val="1000"/>
              <a:buFont typeface="Playfair Display"/>
              <a:buNone/>
              <a:defRPr sz="1000">
                <a:latin typeface="Playfair Display"/>
                <a:ea typeface="Playfair Display"/>
                <a:cs typeface="Playfair Display"/>
                <a:sym typeface="Playfair Display"/>
              </a:defRPr>
            </a:lvl7pPr>
            <a:lvl8pPr lvl="7">
              <a:spcBef>
                <a:spcPts val="0"/>
              </a:spcBef>
              <a:spcAft>
                <a:spcPts val="0"/>
              </a:spcAft>
              <a:buSzPts val="1000"/>
              <a:buFont typeface="Playfair Display"/>
              <a:buNone/>
              <a:defRPr sz="1000">
                <a:latin typeface="Playfair Display"/>
                <a:ea typeface="Playfair Display"/>
                <a:cs typeface="Playfair Display"/>
                <a:sym typeface="Playfair Display"/>
              </a:defRPr>
            </a:lvl8pPr>
            <a:lvl9pPr lvl="8">
              <a:spcBef>
                <a:spcPts val="0"/>
              </a:spcBef>
              <a:spcAft>
                <a:spcPts val="0"/>
              </a:spcAft>
              <a:buSzPts val="1000"/>
              <a:buFont typeface="Playfair Display"/>
              <a:buNone/>
              <a:defRPr sz="1000">
                <a:latin typeface="Playfair Display"/>
                <a:ea typeface="Playfair Display"/>
                <a:cs typeface="Playfair Display"/>
                <a:sym typeface="Playfair Display"/>
              </a:defRPr>
            </a:lvl9pPr>
          </a:lstStyle>
          <a:p/>
        </p:txBody>
      </p:sp>
      <p:sp>
        <p:nvSpPr>
          <p:cNvPr id="113" name="Google Shape;113;p16"/>
          <p:cNvSpPr txBox="1"/>
          <p:nvPr>
            <p:ph idx="15" type="subTitle"/>
          </p:nvPr>
        </p:nvSpPr>
        <p:spPr>
          <a:xfrm>
            <a:off x="2489950" y="3563764"/>
            <a:ext cx="382500" cy="196800"/>
          </a:xfrm>
          <a:prstGeom prst="rect">
            <a:avLst/>
          </a:prstGeom>
        </p:spPr>
        <p:txBody>
          <a:bodyPr anchorCtr="0" anchor="b" bIns="0" lIns="0" spcFirstLastPara="1" rIns="91425" wrap="square" tIns="91425">
            <a:noAutofit/>
          </a:bodyPr>
          <a:lstStyle>
            <a:lvl1pPr lvl="0">
              <a:lnSpc>
                <a:spcPct val="90000"/>
              </a:lnSpc>
              <a:spcBef>
                <a:spcPts val="0"/>
              </a:spcBef>
              <a:spcAft>
                <a:spcPts val="0"/>
              </a:spcAft>
              <a:buSzPts val="1000"/>
              <a:buFont typeface="Playfair Display"/>
              <a:buNone/>
              <a:defRPr sz="1000">
                <a:latin typeface="Playfair Display"/>
                <a:ea typeface="Playfair Display"/>
                <a:cs typeface="Playfair Display"/>
                <a:sym typeface="Playfair Display"/>
              </a:defRPr>
            </a:lvl1pPr>
            <a:lvl2pPr lvl="1">
              <a:spcBef>
                <a:spcPts val="0"/>
              </a:spcBef>
              <a:spcAft>
                <a:spcPts val="0"/>
              </a:spcAft>
              <a:buSzPts val="1000"/>
              <a:buFont typeface="Playfair Display"/>
              <a:buNone/>
              <a:defRPr sz="1000">
                <a:latin typeface="Playfair Display"/>
                <a:ea typeface="Playfair Display"/>
                <a:cs typeface="Playfair Display"/>
                <a:sym typeface="Playfair Display"/>
              </a:defRPr>
            </a:lvl2pPr>
            <a:lvl3pPr lvl="2">
              <a:spcBef>
                <a:spcPts val="0"/>
              </a:spcBef>
              <a:spcAft>
                <a:spcPts val="0"/>
              </a:spcAft>
              <a:buSzPts val="1000"/>
              <a:buFont typeface="Playfair Display"/>
              <a:buNone/>
              <a:defRPr sz="1000">
                <a:latin typeface="Playfair Display"/>
                <a:ea typeface="Playfair Display"/>
                <a:cs typeface="Playfair Display"/>
                <a:sym typeface="Playfair Display"/>
              </a:defRPr>
            </a:lvl3pPr>
            <a:lvl4pPr lvl="3">
              <a:spcBef>
                <a:spcPts val="0"/>
              </a:spcBef>
              <a:spcAft>
                <a:spcPts val="0"/>
              </a:spcAft>
              <a:buSzPts val="1000"/>
              <a:buFont typeface="Playfair Display"/>
              <a:buNone/>
              <a:defRPr sz="1000">
                <a:latin typeface="Playfair Display"/>
                <a:ea typeface="Playfair Display"/>
                <a:cs typeface="Playfair Display"/>
                <a:sym typeface="Playfair Display"/>
              </a:defRPr>
            </a:lvl4pPr>
            <a:lvl5pPr lvl="4">
              <a:spcBef>
                <a:spcPts val="0"/>
              </a:spcBef>
              <a:spcAft>
                <a:spcPts val="0"/>
              </a:spcAft>
              <a:buSzPts val="1000"/>
              <a:buFont typeface="Playfair Display"/>
              <a:buNone/>
              <a:defRPr sz="1000">
                <a:latin typeface="Playfair Display"/>
                <a:ea typeface="Playfair Display"/>
                <a:cs typeface="Playfair Display"/>
                <a:sym typeface="Playfair Display"/>
              </a:defRPr>
            </a:lvl5pPr>
            <a:lvl6pPr lvl="5">
              <a:spcBef>
                <a:spcPts val="0"/>
              </a:spcBef>
              <a:spcAft>
                <a:spcPts val="0"/>
              </a:spcAft>
              <a:buSzPts val="1000"/>
              <a:buFont typeface="Playfair Display"/>
              <a:buNone/>
              <a:defRPr sz="1000">
                <a:latin typeface="Playfair Display"/>
                <a:ea typeface="Playfair Display"/>
                <a:cs typeface="Playfair Display"/>
                <a:sym typeface="Playfair Display"/>
              </a:defRPr>
            </a:lvl6pPr>
            <a:lvl7pPr lvl="6">
              <a:spcBef>
                <a:spcPts val="0"/>
              </a:spcBef>
              <a:spcAft>
                <a:spcPts val="0"/>
              </a:spcAft>
              <a:buSzPts val="1000"/>
              <a:buFont typeface="Playfair Display"/>
              <a:buNone/>
              <a:defRPr sz="1000">
                <a:latin typeface="Playfair Display"/>
                <a:ea typeface="Playfair Display"/>
                <a:cs typeface="Playfair Display"/>
                <a:sym typeface="Playfair Display"/>
              </a:defRPr>
            </a:lvl7pPr>
            <a:lvl8pPr lvl="7">
              <a:spcBef>
                <a:spcPts val="0"/>
              </a:spcBef>
              <a:spcAft>
                <a:spcPts val="0"/>
              </a:spcAft>
              <a:buSzPts val="1000"/>
              <a:buFont typeface="Playfair Display"/>
              <a:buNone/>
              <a:defRPr sz="1000">
                <a:latin typeface="Playfair Display"/>
                <a:ea typeface="Playfair Display"/>
                <a:cs typeface="Playfair Display"/>
                <a:sym typeface="Playfair Display"/>
              </a:defRPr>
            </a:lvl8pPr>
            <a:lvl9pPr lvl="8">
              <a:spcBef>
                <a:spcPts val="0"/>
              </a:spcBef>
              <a:spcAft>
                <a:spcPts val="0"/>
              </a:spcAft>
              <a:buSzPts val="1000"/>
              <a:buFont typeface="Playfair Display"/>
              <a:buNone/>
              <a:defRPr sz="1000">
                <a:latin typeface="Playfair Display"/>
                <a:ea typeface="Playfair Display"/>
                <a:cs typeface="Playfair Display"/>
                <a:sym typeface="Playfair Display"/>
              </a:defRPr>
            </a:lvl9pPr>
          </a:lstStyle>
          <a:p/>
        </p:txBody>
      </p:sp>
      <p:sp>
        <p:nvSpPr>
          <p:cNvPr id="114" name="Google Shape;114;p16"/>
          <p:cNvSpPr txBox="1"/>
          <p:nvPr>
            <p:ph idx="16" type="subTitle"/>
          </p:nvPr>
        </p:nvSpPr>
        <p:spPr>
          <a:xfrm>
            <a:off x="4700375" y="3563764"/>
            <a:ext cx="382500" cy="196800"/>
          </a:xfrm>
          <a:prstGeom prst="rect">
            <a:avLst/>
          </a:prstGeom>
        </p:spPr>
        <p:txBody>
          <a:bodyPr anchorCtr="0" anchor="b" bIns="0" lIns="0" spcFirstLastPara="1" rIns="91425" wrap="square" tIns="91425">
            <a:noAutofit/>
          </a:bodyPr>
          <a:lstStyle>
            <a:lvl1pPr lvl="0">
              <a:lnSpc>
                <a:spcPct val="90000"/>
              </a:lnSpc>
              <a:spcBef>
                <a:spcPts val="0"/>
              </a:spcBef>
              <a:spcAft>
                <a:spcPts val="0"/>
              </a:spcAft>
              <a:buSzPts val="1000"/>
              <a:buFont typeface="Playfair Display"/>
              <a:buNone/>
              <a:defRPr sz="1000">
                <a:latin typeface="Playfair Display"/>
                <a:ea typeface="Playfair Display"/>
                <a:cs typeface="Playfair Display"/>
                <a:sym typeface="Playfair Display"/>
              </a:defRPr>
            </a:lvl1pPr>
            <a:lvl2pPr lvl="1">
              <a:spcBef>
                <a:spcPts val="0"/>
              </a:spcBef>
              <a:spcAft>
                <a:spcPts val="0"/>
              </a:spcAft>
              <a:buSzPts val="1000"/>
              <a:buFont typeface="Playfair Display"/>
              <a:buNone/>
              <a:defRPr sz="1000">
                <a:latin typeface="Playfair Display"/>
                <a:ea typeface="Playfair Display"/>
                <a:cs typeface="Playfair Display"/>
                <a:sym typeface="Playfair Display"/>
              </a:defRPr>
            </a:lvl2pPr>
            <a:lvl3pPr lvl="2">
              <a:spcBef>
                <a:spcPts val="0"/>
              </a:spcBef>
              <a:spcAft>
                <a:spcPts val="0"/>
              </a:spcAft>
              <a:buSzPts val="1000"/>
              <a:buFont typeface="Playfair Display"/>
              <a:buNone/>
              <a:defRPr sz="1000">
                <a:latin typeface="Playfair Display"/>
                <a:ea typeface="Playfair Display"/>
                <a:cs typeface="Playfair Display"/>
                <a:sym typeface="Playfair Display"/>
              </a:defRPr>
            </a:lvl3pPr>
            <a:lvl4pPr lvl="3">
              <a:spcBef>
                <a:spcPts val="0"/>
              </a:spcBef>
              <a:spcAft>
                <a:spcPts val="0"/>
              </a:spcAft>
              <a:buSzPts val="1000"/>
              <a:buFont typeface="Playfair Display"/>
              <a:buNone/>
              <a:defRPr sz="1000">
                <a:latin typeface="Playfair Display"/>
                <a:ea typeface="Playfair Display"/>
                <a:cs typeface="Playfair Display"/>
                <a:sym typeface="Playfair Display"/>
              </a:defRPr>
            </a:lvl4pPr>
            <a:lvl5pPr lvl="4">
              <a:spcBef>
                <a:spcPts val="0"/>
              </a:spcBef>
              <a:spcAft>
                <a:spcPts val="0"/>
              </a:spcAft>
              <a:buSzPts val="1000"/>
              <a:buFont typeface="Playfair Display"/>
              <a:buNone/>
              <a:defRPr sz="1000">
                <a:latin typeface="Playfair Display"/>
                <a:ea typeface="Playfair Display"/>
                <a:cs typeface="Playfair Display"/>
                <a:sym typeface="Playfair Display"/>
              </a:defRPr>
            </a:lvl5pPr>
            <a:lvl6pPr lvl="5">
              <a:spcBef>
                <a:spcPts val="0"/>
              </a:spcBef>
              <a:spcAft>
                <a:spcPts val="0"/>
              </a:spcAft>
              <a:buSzPts val="1000"/>
              <a:buFont typeface="Playfair Display"/>
              <a:buNone/>
              <a:defRPr sz="1000">
                <a:latin typeface="Playfair Display"/>
                <a:ea typeface="Playfair Display"/>
                <a:cs typeface="Playfair Display"/>
                <a:sym typeface="Playfair Display"/>
              </a:defRPr>
            </a:lvl6pPr>
            <a:lvl7pPr lvl="6">
              <a:spcBef>
                <a:spcPts val="0"/>
              </a:spcBef>
              <a:spcAft>
                <a:spcPts val="0"/>
              </a:spcAft>
              <a:buSzPts val="1000"/>
              <a:buFont typeface="Playfair Display"/>
              <a:buNone/>
              <a:defRPr sz="1000">
                <a:latin typeface="Playfair Display"/>
                <a:ea typeface="Playfair Display"/>
                <a:cs typeface="Playfair Display"/>
                <a:sym typeface="Playfair Display"/>
              </a:defRPr>
            </a:lvl7pPr>
            <a:lvl8pPr lvl="7">
              <a:spcBef>
                <a:spcPts val="0"/>
              </a:spcBef>
              <a:spcAft>
                <a:spcPts val="0"/>
              </a:spcAft>
              <a:buSzPts val="1000"/>
              <a:buFont typeface="Playfair Display"/>
              <a:buNone/>
              <a:defRPr sz="1000">
                <a:latin typeface="Playfair Display"/>
                <a:ea typeface="Playfair Display"/>
                <a:cs typeface="Playfair Display"/>
                <a:sym typeface="Playfair Display"/>
              </a:defRPr>
            </a:lvl8pPr>
            <a:lvl9pPr lvl="8">
              <a:spcBef>
                <a:spcPts val="0"/>
              </a:spcBef>
              <a:spcAft>
                <a:spcPts val="0"/>
              </a:spcAft>
              <a:buSzPts val="1000"/>
              <a:buFont typeface="Playfair Display"/>
              <a:buNone/>
              <a:defRPr sz="1000">
                <a:latin typeface="Playfair Display"/>
                <a:ea typeface="Playfair Display"/>
                <a:cs typeface="Playfair Display"/>
                <a:sym typeface="Playfair Display"/>
              </a:defRPr>
            </a:lvl9pPr>
          </a:lstStyle>
          <a:p/>
        </p:txBody>
      </p:sp>
      <p:sp>
        <p:nvSpPr>
          <p:cNvPr id="115" name="Google Shape;115;p16"/>
          <p:cNvSpPr txBox="1"/>
          <p:nvPr>
            <p:ph idx="17" type="subTitle"/>
          </p:nvPr>
        </p:nvSpPr>
        <p:spPr>
          <a:xfrm>
            <a:off x="6910800" y="3563764"/>
            <a:ext cx="382500" cy="196800"/>
          </a:xfrm>
          <a:prstGeom prst="rect">
            <a:avLst/>
          </a:prstGeom>
        </p:spPr>
        <p:txBody>
          <a:bodyPr anchorCtr="0" anchor="b" bIns="0" lIns="0" spcFirstLastPara="1" rIns="91425" wrap="square" tIns="91425">
            <a:noAutofit/>
          </a:bodyPr>
          <a:lstStyle>
            <a:lvl1pPr lvl="0">
              <a:lnSpc>
                <a:spcPct val="90000"/>
              </a:lnSpc>
              <a:spcBef>
                <a:spcPts val="0"/>
              </a:spcBef>
              <a:spcAft>
                <a:spcPts val="0"/>
              </a:spcAft>
              <a:buSzPts val="1000"/>
              <a:buFont typeface="Playfair Display"/>
              <a:buNone/>
              <a:defRPr sz="1000">
                <a:latin typeface="Playfair Display"/>
                <a:ea typeface="Playfair Display"/>
                <a:cs typeface="Playfair Display"/>
                <a:sym typeface="Playfair Display"/>
              </a:defRPr>
            </a:lvl1pPr>
            <a:lvl2pPr lvl="1">
              <a:spcBef>
                <a:spcPts val="0"/>
              </a:spcBef>
              <a:spcAft>
                <a:spcPts val="0"/>
              </a:spcAft>
              <a:buSzPts val="1000"/>
              <a:buFont typeface="Playfair Display"/>
              <a:buNone/>
              <a:defRPr sz="1000">
                <a:latin typeface="Playfair Display"/>
                <a:ea typeface="Playfair Display"/>
                <a:cs typeface="Playfair Display"/>
                <a:sym typeface="Playfair Display"/>
              </a:defRPr>
            </a:lvl2pPr>
            <a:lvl3pPr lvl="2">
              <a:spcBef>
                <a:spcPts val="0"/>
              </a:spcBef>
              <a:spcAft>
                <a:spcPts val="0"/>
              </a:spcAft>
              <a:buSzPts val="1000"/>
              <a:buFont typeface="Playfair Display"/>
              <a:buNone/>
              <a:defRPr sz="1000">
                <a:latin typeface="Playfair Display"/>
                <a:ea typeface="Playfair Display"/>
                <a:cs typeface="Playfair Display"/>
                <a:sym typeface="Playfair Display"/>
              </a:defRPr>
            </a:lvl3pPr>
            <a:lvl4pPr lvl="3">
              <a:spcBef>
                <a:spcPts val="0"/>
              </a:spcBef>
              <a:spcAft>
                <a:spcPts val="0"/>
              </a:spcAft>
              <a:buSzPts val="1000"/>
              <a:buFont typeface="Playfair Display"/>
              <a:buNone/>
              <a:defRPr sz="1000">
                <a:latin typeface="Playfair Display"/>
                <a:ea typeface="Playfair Display"/>
                <a:cs typeface="Playfair Display"/>
                <a:sym typeface="Playfair Display"/>
              </a:defRPr>
            </a:lvl4pPr>
            <a:lvl5pPr lvl="4">
              <a:spcBef>
                <a:spcPts val="0"/>
              </a:spcBef>
              <a:spcAft>
                <a:spcPts val="0"/>
              </a:spcAft>
              <a:buSzPts val="1000"/>
              <a:buFont typeface="Playfair Display"/>
              <a:buNone/>
              <a:defRPr sz="1000">
                <a:latin typeface="Playfair Display"/>
                <a:ea typeface="Playfair Display"/>
                <a:cs typeface="Playfair Display"/>
                <a:sym typeface="Playfair Display"/>
              </a:defRPr>
            </a:lvl5pPr>
            <a:lvl6pPr lvl="5">
              <a:spcBef>
                <a:spcPts val="0"/>
              </a:spcBef>
              <a:spcAft>
                <a:spcPts val="0"/>
              </a:spcAft>
              <a:buSzPts val="1000"/>
              <a:buFont typeface="Playfair Display"/>
              <a:buNone/>
              <a:defRPr sz="1000">
                <a:latin typeface="Playfair Display"/>
                <a:ea typeface="Playfair Display"/>
                <a:cs typeface="Playfair Display"/>
                <a:sym typeface="Playfair Display"/>
              </a:defRPr>
            </a:lvl6pPr>
            <a:lvl7pPr lvl="6">
              <a:spcBef>
                <a:spcPts val="0"/>
              </a:spcBef>
              <a:spcAft>
                <a:spcPts val="0"/>
              </a:spcAft>
              <a:buSzPts val="1000"/>
              <a:buFont typeface="Playfair Display"/>
              <a:buNone/>
              <a:defRPr sz="1000">
                <a:latin typeface="Playfair Display"/>
                <a:ea typeface="Playfair Display"/>
                <a:cs typeface="Playfair Display"/>
                <a:sym typeface="Playfair Display"/>
              </a:defRPr>
            </a:lvl7pPr>
            <a:lvl8pPr lvl="7">
              <a:spcBef>
                <a:spcPts val="0"/>
              </a:spcBef>
              <a:spcAft>
                <a:spcPts val="0"/>
              </a:spcAft>
              <a:buSzPts val="1000"/>
              <a:buFont typeface="Playfair Display"/>
              <a:buNone/>
              <a:defRPr sz="1000">
                <a:latin typeface="Playfair Display"/>
                <a:ea typeface="Playfair Display"/>
                <a:cs typeface="Playfair Display"/>
                <a:sym typeface="Playfair Display"/>
              </a:defRPr>
            </a:lvl8pPr>
            <a:lvl9pPr lvl="8">
              <a:spcBef>
                <a:spcPts val="0"/>
              </a:spcBef>
              <a:spcAft>
                <a:spcPts val="0"/>
              </a:spcAft>
              <a:buSzPts val="1000"/>
              <a:buFont typeface="Playfair Display"/>
              <a:buNone/>
              <a:defRPr sz="1000">
                <a:latin typeface="Playfair Display"/>
                <a:ea typeface="Playfair Display"/>
                <a:cs typeface="Playfair Display"/>
                <a:sym typeface="Playfair Display"/>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right image and 2 text boxes">
  <p:cSld name="BLANK_1_1_1_1_5">
    <p:spTree>
      <p:nvGrpSpPr>
        <p:cNvPr id="116" name="Shape 116"/>
        <p:cNvGrpSpPr/>
        <p:nvPr/>
      </p:nvGrpSpPr>
      <p:grpSpPr>
        <a:xfrm>
          <a:off x="0" y="0"/>
          <a:ext cx="0" cy="0"/>
          <a:chOff x="0" y="0"/>
          <a:chExt cx="0" cy="0"/>
        </a:xfrm>
      </p:grpSpPr>
      <p:sp>
        <p:nvSpPr>
          <p:cNvPr id="117" name="Google Shape;117;p17"/>
          <p:cNvSpPr txBox="1"/>
          <p:nvPr>
            <p:ph type="title"/>
          </p:nvPr>
        </p:nvSpPr>
        <p:spPr>
          <a:xfrm>
            <a:off x="276075" y="609600"/>
            <a:ext cx="6432900" cy="7836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118" name="Google Shape;118;p17"/>
          <p:cNvSpPr txBox="1"/>
          <p:nvPr>
            <p:ph idx="12" type="sldNum"/>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lvl1pPr lvl="0">
              <a:buNone/>
              <a:defRPr sz="800">
                <a:solidFill>
                  <a:schemeClr val="lt1"/>
                </a:solidFill>
                <a:latin typeface="Lato"/>
                <a:ea typeface="Lato"/>
                <a:cs typeface="Lato"/>
                <a:sym typeface="Lato"/>
              </a:defRPr>
            </a:lvl1pPr>
            <a:lvl2pPr lvl="1">
              <a:buNone/>
              <a:defRPr sz="800">
                <a:solidFill>
                  <a:schemeClr val="lt1"/>
                </a:solidFill>
                <a:latin typeface="Lato"/>
                <a:ea typeface="Lato"/>
                <a:cs typeface="Lato"/>
                <a:sym typeface="Lato"/>
              </a:defRPr>
            </a:lvl2pPr>
            <a:lvl3pPr lvl="2">
              <a:buNone/>
              <a:defRPr sz="800">
                <a:solidFill>
                  <a:schemeClr val="lt1"/>
                </a:solidFill>
                <a:latin typeface="Lato"/>
                <a:ea typeface="Lato"/>
                <a:cs typeface="Lato"/>
                <a:sym typeface="Lato"/>
              </a:defRPr>
            </a:lvl3pPr>
            <a:lvl4pPr lvl="3">
              <a:buNone/>
              <a:defRPr sz="800">
                <a:solidFill>
                  <a:schemeClr val="lt1"/>
                </a:solidFill>
                <a:latin typeface="Lato"/>
                <a:ea typeface="Lato"/>
                <a:cs typeface="Lato"/>
                <a:sym typeface="Lato"/>
              </a:defRPr>
            </a:lvl4pPr>
            <a:lvl5pPr lvl="4">
              <a:buNone/>
              <a:defRPr sz="800">
                <a:solidFill>
                  <a:schemeClr val="lt1"/>
                </a:solidFill>
                <a:latin typeface="Lato"/>
                <a:ea typeface="Lato"/>
                <a:cs typeface="Lato"/>
                <a:sym typeface="Lato"/>
              </a:defRPr>
            </a:lvl5pPr>
            <a:lvl6pPr lvl="5">
              <a:buNone/>
              <a:defRPr sz="800">
                <a:solidFill>
                  <a:schemeClr val="lt1"/>
                </a:solidFill>
                <a:latin typeface="Lato"/>
                <a:ea typeface="Lato"/>
                <a:cs typeface="Lato"/>
                <a:sym typeface="Lato"/>
              </a:defRPr>
            </a:lvl6pPr>
            <a:lvl7pPr lvl="6">
              <a:buNone/>
              <a:defRPr sz="800">
                <a:solidFill>
                  <a:schemeClr val="lt1"/>
                </a:solidFill>
                <a:latin typeface="Lato"/>
                <a:ea typeface="Lato"/>
                <a:cs typeface="Lato"/>
                <a:sym typeface="Lato"/>
              </a:defRPr>
            </a:lvl7pPr>
            <a:lvl8pPr lvl="7">
              <a:buNone/>
              <a:defRPr sz="800">
                <a:solidFill>
                  <a:schemeClr val="lt1"/>
                </a:solidFill>
                <a:latin typeface="Lato"/>
                <a:ea typeface="Lato"/>
                <a:cs typeface="Lato"/>
                <a:sym typeface="Lato"/>
              </a:defRPr>
            </a:lvl8pPr>
            <a:lvl9pPr lvl="8">
              <a:buNone/>
              <a:defRPr sz="800">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
        <p:nvSpPr>
          <p:cNvPr id="119" name="Google Shape;119;p17"/>
          <p:cNvSpPr/>
          <p:nvPr>
            <p:ph idx="2" type="pic"/>
          </p:nvPr>
        </p:nvSpPr>
        <p:spPr>
          <a:xfrm>
            <a:off x="6802800" y="0"/>
            <a:ext cx="2341200" cy="1586400"/>
          </a:xfrm>
          <a:prstGeom prst="rect">
            <a:avLst/>
          </a:prstGeom>
          <a:noFill/>
          <a:ln>
            <a:noFill/>
          </a:ln>
        </p:spPr>
      </p:sp>
      <p:sp>
        <p:nvSpPr>
          <p:cNvPr id="120" name="Google Shape;120;p17"/>
          <p:cNvSpPr txBox="1"/>
          <p:nvPr>
            <p:ph idx="1" type="subTitle"/>
          </p:nvPr>
        </p:nvSpPr>
        <p:spPr>
          <a:xfrm>
            <a:off x="4682775" y="3623233"/>
            <a:ext cx="2026200" cy="4185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121" name="Google Shape;121;p17"/>
          <p:cNvSpPr txBox="1"/>
          <p:nvPr>
            <p:ph idx="3" type="subTitle"/>
          </p:nvPr>
        </p:nvSpPr>
        <p:spPr>
          <a:xfrm>
            <a:off x="6843453" y="3623233"/>
            <a:ext cx="2030100" cy="4185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122" name="Google Shape;122;p17"/>
          <p:cNvSpPr txBox="1"/>
          <p:nvPr>
            <p:ph idx="4"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123" name="Google Shape;123;p17"/>
          <p:cNvSpPr txBox="1"/>
          <p:nvPr>
            <p:ph idx="5" type="body"/>
          </p:nvPr>
        </p:nvSpPr>
        <p:spPr>
          <a:xfrm>
            <a:off x="4682775" y="4057021"/>
            <a:ext cx="2026200" cy="16428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0"/>
              </a:spcBef>
              <a:spcAft>
                <a:spcPts val="0"/>
              </a:spcAft>
              <a:buClr>
                <a:schemeClr val="lt1"/>
              </a:buClr>
              <a:buSzPts val="1000"/>
              <a:buFont typeface="Lato"/>
              <a:buChar char="○"/>
              <a:defRPr sz="1000"/>
            </a:lvl2pPr>
            <a:lvl3pPr indent="-292100" lvl="2" marL="1371600">
              <a:spcBef>
                <a:spcPts val="0"/>
              </a:spcBef>
              <a:spcAft>
                <a:spcPts val="0"/>
              </a:spcAft>
              <a:buClr>
                <a:schemeClr val="lt1"/>
              </a:buClr>
              <a:buSzPts val="1000"/>
              <a:buFont typeface="Lato"/>
              <a:buChar char="■"/>
              <a:defRPr sz="1000"/>
            </a:lvl3pPr>
            <a:lvl4pPr indent="-292100" lvl="3" marL="1828800">
              <a:spcBef>
                <a:spcPts val="0"/>
              </a:spcBef>
              <a:spcAft>
                <a:spcPts val="0"/>
              </a:spcAft>
              <a:buClr>
                <a:schemeClr val="lt1"/>
              </a:buClr>
              <a:buSzPts val="1000"/>
              <a:buFont typeface="Lato"/>
              <a:buChar char="●"/>
              <a:defRPr sz="1000"/>
            </a:lvl4pPr>
            <a:lvl5pPr indent="-292100" lvl="4" marL="2286000">
              <a:spcBef>
                <a:spcPts val="0"/>
              </a:spcBef>
              <a:spcAft>
                <a:spcPts val="0"/>
              </a:spcAft>
              <a:buClr>
                <a:schemeClr val="lt1"/>
              </a:buClr>
              <a:buSzPts val="1000"/>
              <a:buFont typeface="Lato"/>
              <a:buChar char="○"/>
              <a:defRPr sz="1000"/>
            </a:lvl5pPr>
            <a:lvl6pPr indent="-292100" lvl="5" marL="2743200">
              <a:spcBef>
                <a:spcPts val="0"/>
              </a:spcBef>
              <a:spcAft>
                <a:spcPts val="0"/>
              </a:spcAft>
              <a:buClr>
                <a:schemeClr val="lt1"/>
              </a:buClr>
              <a:buSzPts val="1000"/>
              <a:buFont typeface="Lato"/>
              <a:buChar char="■"/>
              <a:defRPr sz="1000"/>
            </a:lvl6pPr>
            <a:lvl7pPr indent="-292100" lvl="6" marL="3200400">
              <a:spcBef>
                <a:spcPts val="0"/>
              </a:spcBef>
              <a:spcAft>
                <a:spcPts val="0"/>
              </a:spcAft>
              <a:buClr>
                <a:schemeClr val="lt1"/>
              </a:buClr>
              <a:buSzPts val="1000"/>
              <a:buFont typeface="Lato"/>
              <a:buChar char="●"/>
              <a:defRPr sz="1000"/>
            </a:lvl7pPr>
            <a:lvl8pPr indent="-292100" lvl="7" marL="3657600">
              <a:spcBef>
                <a:spcPts val="0"/>
              </a:spcBef>
              <a:spcAft>
                <a:spcPts val="0"/>
              </a:spcAft>
              <a:buClr>
                <a:schemeClr val="lt1"/>
              </a:buClr>
              <a:buSzPts val="1000"/>
              <a:buFont typeface="Lato"/>
              <a:buChar char="○"/>
              <a:defRPr sz="1000"/>
            </a:lvl8pPr>
            <a:lvl9pPr indent="-292100" lvl="8" marL="4114800">
              <a:spcBef>
                <a:spcPts val="0"/>
              </a:spcBef>
              <a:spcAft>
                <a:spcPts val="0"/>
              </a:spcAft>
              <a:buClr>
                <a:schemeClr val="lt1"/>
              </a:buClr>
              <a:buSzPts val="1000"/>
              <a:buFont typeface="Lato"/>
              <a:buChar char="■"/>
              <a:defRPr sz="1000"/>
            </a:lvl9pPr>
          </a:lstStyle>
          <a:p/>
        </p:txBody>
      </p:sp>
      <p:sp>
        <p:nvSpPr>
          <p:cNvPr id="124" name="Google Shape;124;p17"/>
          <p:cNvSpPr txBox="1"/>
          <p:nvPr>
            <p:ph idx="6" type="body"/>
          </p:nvPr>
        </p:nvSpPr>
        <p:spPr>
          <a:xfrm>
            <a:off x="6843455" y="4057021"/>
            <a:ext cx="2030100" cy="16428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0"/>
              </a:spcBef>
              <a:spcAft>
                <a:spcPts val="0"/>
              </a:spcAft>
              <a:buClr>
                <a:schemeClr val="lt1"/>
              </a:buClr>
              <a:buSzPts val="1000"/>
              <a:buFont typeface="Lato"/>
              <a:buChar char="○"/>
              <a:defRPr sz="1000"/>
            </a:lvl2pPr>
            <a:lvl3pPr indent="-292100" lvl="2" marL="1371600">
              <a:spcBef>
                <a:spcPts val="0"/>
              </a:spcBef>
              <a:spcAft>
                <a:spcPts val="0"/>
              </a:spcAft>
              <a:buClr>
                <a:schemeClr val="lt1"/>
              </a:buClr>
              <a:buSzPts val="1000"/>
              <a:buFont typeface="Lato"/>
              <a:buChar char="■"/>
              <a:defRPr sz="1000"/>
            </a:lvl3pPr>
            <a:lvl4pPr indent="-292100" lvl="3" marL="1828800">
              <a:spcBef>
                <a:spcPts val="0"/>
              </a:spcBef>
              <a:spcAft>
                <a:spcPts val="0"/>
              </a:spcAft>
              <a:buClr>
                <a:schemeClr val="lt1"/>
              </a:buClr>
              <a:buSzPts val="1000"/>
              <a:buFont typeface="Lato"/>
              <a:buChar char="●"/>
              <a:defRPr sz="1000"/>
            </a:lvl4pPr>
            <a:lvl5pPr indent="-292100" lvl="4" marL="2286000">
              <a:spcBef>
                <a:spcPts val="0"/>
              </a:spcBef>
              <a:spcAft>
                <a:spcPts val="0"/>
              </a:spcAft>
              <a:buClr>
                <a:schemeClr val="lt1"/>
              </a:buClr>
              <a:buSzPts val="1000"/>
              <a:buFont typeface="Lato"/>
              <a:buChar char="○"/>
              <a:defRPr sz="1000"/>
            </a:lvl5pPr>
            <a:lvl6pPr indent="-292100" lvl="5" marL="2743200">
              <a:spcBef>
                <a:spcPts val="0"/>
              </a:spcBef>
              <a:spcAft>
                <a:spcPts val="0"/>
              </a:spcAft>
              <a:buClr>
                <a:schemeClr val="lt1"/>
              </a:buClr>
              <a:buSzPts val="1000"/>
              <a:buFont typeface="Lato"/>
              <a:buChar char="■"/>
              <a:defRPr sz="1000"/>
            </a:lvl6pPr>
            <a:lvl7pPr indent="-292100" lvl="6" marL="3200400">
              <a:spcBef>
                <a:spcPts val="0"/>
              </a:spcBef>
              <a:spcAft>
                <a:spcPts val="0"/>
              </a:spcAft>
              <a:buClr>
                <a:schemeClr val="lt1"/>
              </a:buClr>
              <a:buSzPts val="1000"/>
              <a:buFont typeface="Lato"/>
              <a:buChar char="●"/>
              <a:defRPr sz="1000"/>
            </a:lvl7pPr>
            <a:lvl8pPr indent="-292100" lvl="7" marL="3657600">
              <a:spcBef>
                <a:spcPts val="0"/>
              </a:spcBef>
              <a:spcAft>
                <a:spcPts val="0"/>
              </a:spcAft>
              <a:buClr>
                <a:schemeClr val="lt1"/>
              </a:buClr>
              <a:buSzPts val="1000"/>
              <a:buFont typeface="Lato"/>
              <a:buChar char="○"/>
              <a:defRPr sz="1000"/>
            </a:lvl8pPr>
            <a:lvl9pPr indent="-292100" lvl="8" marL="4114800">
              <a:spcBef>
                <a:spcPts val="0"/>
              </a:spcBef>
              <a:spcAft>
                <a:spcPts val="0"/>
              </a:spcAft>
              <a:buClr>
                <a:schemeClr val="lt1"/>
              </a:buClr>
              <a:buSzPts val="1000"/>
              <a:buFont typeface="Lato"/>
              <a:buChar char="■"/>
              <a:defRPr sz="1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peakers info">
  <p:cSld name="BLANK_1_1_1_1_3">
    <p:spTree>
      <p:nvGrpSpPr>
        <p:cNvPr id="125" name="Shape 125"/>
        <p:cNvGrpSpPr/>
        <p:nvPr/>
      </p:nvGrpSpPr>
      <p:grpSpPr>
        <a:xfrm>
          <a:off x="0" y="0"/>
          <a:ext cx="0" cy="0"/>
          <a:chOff x="0" y="0"/>
          <a:chExt cx="0" cy="0"/>
        </a:xfrm>
      </p:grpSpPr>
      <p:sp>
        <p:nvSpPr>
          <p:cNvPr id="126" name="Google Shape;126;p18"/>
          <p:cNvSpPr/>
          <p:nvPr/>
        </p:nvSpPr>
        <p:spPr>
          <a:xfrm>
            <a:off x="5461825" y="1133"/>
            <a:ext cx="3682200" cy="685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127" name="Google Shape;127;p18"/>
          <p:cNvSpPr txBox="1"/>
          <p:nvPr>
            <p:ph idx="1" type="subTitle"/>
          </p:nvPr>
        </p:nvSpPr>
        <p:spPr>
          <a:xfrm>
            <a:off x="1987875" y="1897067"/>
            <a:ext cx="1578300" cy="591300"/>
          </a:xfrm>
          <a:prstGeom prst="rect">
            <a:avLst/>
          </a:prstGeom>
        </p:spPr>
        <p:txBody>
          <a:bodyPr anchorCtr="0" anchor="t" bIns="0" lIns="0" spcFirstLastPara="1" rIns="0" wrap="square" tIns="0">
            <a:noAutofit/>
          </a:bodyPr>
          <a:lstStyle>
            <a:lvl1pPr lvl="0">
              <a:spcBef>
                <a:spcPts val="0"/>
              </a:spcBef>
              <a:spcAft>
                <a:spcPts val="0"/>
              </a:spcAft>
              <a:buNone/>
              <a:defRPr>
                <a:latin typeface="Playfair Display"/>
                <a:ea typeface="Playfair Display"/>
                <a:cs typeface="Playfair Display"/>
                <a:sym typeface="Playfair Display"/>
              </a:defRPr>
            </a:lvl1pPr>
            <a:lvl2pPr lvl="1">
              <a:spcBef>
                <a:spcPts val="0"/>
              </a:spcBef>
              <a:spcAft>
                <a:spcPts val="0"/>
              </a:spcAft>
              <a:buNone/>
              <a:defRPr>
                <a:latin typeface="Playfair Display"/>
                <a:ea typeface="Playfair Display"/>
                <a:cs typeface="Playfair Display"/>
                <a:sym typeface="Playfair Display"/>
              </a:defRPr>
            </a:lvl2pPr>
            <a:lvl3pPr lvl="2">
              <a:spcBef>
                <a:spcPts val="0"/>
              </a:spcBef>
              <a:spcAft>
                <a:spcPts val="0"/>
              </a:spcAft>
              <a:buNone/>
              <a:defRPr>
                <a:latin typeface="Playfair Display"/>
                <a:ea typeface="Playfair Display"/>
                <a:cs typeface="Playfair Display"/>
                <a:sym typeface="Playfair Display"/>
              </a:defRPr>
            </a:lvl3pPr>
            <a:lvl4pPr lvl="3">
              <a:spcBef>
                <a:spcPts val="0"/>
              </a:spcBef>
              <a:spcAft>
                <a:spcPts val="0"/>
              </a:spcAft>
              <a:buNone/>
              <a:defRPr>
                <a:latin typeface="Playfair Display"/>
                <a:ea typeface="Playfair Display"/>
                <a:cs typeface="Playfair Display"/>
                <a:sym typeface="Playfair Display"/>
              </a:defRPr>
            </a:lvl4pPr>
            <a:lvl5pPr lvl="4">
              <a:spcBef>
                <a:spcPts val="0"/>
              </a:spcBef>
              <a:spcAft>
                <a:spcPts val="0"/>
              </a:spcAft>
              <a:buNone/>
              <a:defRPr>
                <a:latin typeface="Playfair Display"/>
                <a:ea typeface="Playfair Display"/>
                <a:cs typeface="Playfair Display"/>
                <a:sym typeface="Playfair Display"/>
              </a:defRPr>
            </a:lvl5pPr>
            <a:lvl6pPr lvl="5">
              <a:spcBef>
                <a:spcPts val="0"/>
              </a:spcBef>
              <a:spcAft>
                <a:spcPts val="0"/>
              </a:spcAft>
              <a:buNone/>
              <a:defRPr>
                <a:latin typeface="Playfair Display"/>
                <a:ea typeface="Playfair Display"/>
                <a:cs typeface="Playfair Display"/>
                <a:sym typeface="Playfair Display"/>
              </a:defRPr>
            </a:lvl6pPr>
            <a:lvl7pPr lvl="6">
              <a:spcBef>
                <a:spcPts val="0"/>
              </a:spcBef>
              <a:spcAft>
                <a:spcPts val="0"/>
              </a:spcAft>
              <a:buNone/>
              <a:defRPr>
                <a:latin typeface="Playfair Display"/>
                <a:ea typeface="Playfair Display"/>
                <a:cs typeface="Playfair Display"/>
                <a:sym typeface="Playfair Display"/>
              </a:defRPr>
            </a:lvl7pPr>
            <a:lvl8pPr lvl="7">
              <a:spcBef>
                <a:spcPts val="0"/>
              </a:spcBef>
              <a:spcAft>
                <a:spcPts val="0"/>
              </a:spcAft>
              <a:buNone/>
              <a:defRPr>
                <a:latin typeface="Playfair Display"/>
                <a:ea typeface="Playfair Display"/>
                <a:cs typeface="Playfair Display"/>
                <a:sym typeface="Playfair Display"/>
              </a:defRPr>
            </a:lvl8pPr>
            <a:lvl9pPr lvl="8">
              <a:spcBef>
                <a:spcPts val="0"/>
              </a:spcBef>
              <a:spcAft>
                <a:spcPts val="0"/>
              </a:spcAft>
              <a:buNone/>
              <a:defRPr>
                <a:latin typeface="Playfair Display"/>
                <a:ea typeface="Playfair Display"/>
                <a:cs typeface="Playfair Display"/>
                <a:sym typeface="Playfair Display"/>
              </a:defRPr>
            </a:lvl9pPr>
          </a:lstStyle>
          <a:p/>
        </p:txBody>
      </p:sp>
      <p:sp>
        <p:nvSpPr>
          <p:cNvPr id="128" name="Google Shape;128;p18"/>
          <p:cNvSpPr txBox="1"/>
          <p:nvPr>
            <p:ph idx="2" type="subTitle"/>
          </p:nvPr>
        </p:nvSpPr>
        <p:spPr>
          <a:xfrm>
            <a:off x="1987875" y="2465489"/>
            <a:ext cx="1547700" cy="429600"/>
          </a:xfrm>
          <a:prstGeom prst="rect">
            <a:avLst/>
          </a:prstGeom>
        </p:spPr>
        <p:txBody>
          <a:bodyPr anchorCtr="0" anchor="b"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atin typeface="Playfair Display"/>
                <a:ea typeface="Playfair Display"/>
                <a:cs typeface="Playfair Display"/>
                <a:sym typeface="Playfair Display"/>
              </a:defRPr>
            </a:lvl2pPr>
            <a:lvl3pPr lvl="2">
              <a:spcBef>
                <a:spcPts val="0"/>
              </a:spcBef>
              <a:spcAft>
                <a:spcPts val="0"/>
              </a:spcAft>
              <a:buNone/>
              <a:defRPr sz="1000">
                <a:latin typeface="Playfair Display"/>
                <a:ea typeface="Playfair Display"/>
                <a:cs typeface="Playfair Display"/>
                <a:sym typeface="Playfair Display"/>
              </a:defRPr>
            </a:lvl3pPr>
            <a:lvl4pPr lvl="3">
              <a:spcBef>
                <a:spcPts val="0"/>
              </a:spcBef>
              <a:spcAft>
                <a:spcPts val="0"/>
              </a:spcAft>
              <a:buNone/>
              <a:defRPr sz="1000">
                <a:latin typeface="Playfair Display"/>
                <a:ea typeface="Playfair Display"/>
                <a:cs typeface="Playfair Display"/>
                <a:sym typeface="Playfair Display"/>
              </a:defRPr>
            </a:lvl4pPr>
            <a:lvl5pPr lvl="4">
              <a:spcBef>
                <a:spcPts val="0"/>
              </a:spcBef>
              <a:spcAft>
                <a:spcPts val="0"/>
              </a:spcAft>
              <a:buNone/>
              <a:defRPr sz="1000">
                <a:latin typeface="Playfair Display"/>
                <a:ea typeface="Playfair Display"/>
                <a:cs typeface="Playfair Display"/>
                <a:sym typeface="Playfair Display"/>
              </a:defRPr>
            </a:lvl5pPr>
            <a:lvl6pPr lvl="5">
              <a:spcBef>
                <a:spcPts val="0"/>
              </a:spcBef>
              <a:spcAft>
                <a:spcPts val="0"/>
              </a:spcAft>
              <a:buNone/>
              <a:defRPr sz="1000">
                <a:latin typeface="Playfair Display"/>
                <a:ea typeface="Playfair Display"/>
                <a:cs typeface="Playfair Display"/>
                <a:sym typeface="Playfair Display"/>
              </a:defRPr>
            </a:lvl6pPr>
            <a:lvl7pPr lvl="6">
              <a:spcBef>
                <a:spcPts val="0"/>
              </a:spcBef>
              <a:spcAft>
                <a:spcPts val="0"/>
              </a:spcAft>
              <a:buNone/>
              <a:defRPr sz="1000">
                <a:latin typeface="Playfair Display"/>
                <a:ea typeface="Playfair Display"/>
                <a:cs typeface="Playfair Display"/>
                <a:sym typeface="Playfair Display"/>
              </a:defRPr>
            </a:lvl7pPr>
            <a:lvl8pPr lvl="7">
              <a:spcBef>
                <a:spcPts val="0"/>
              </a:spcBef>
              <a:spcAft>
                <a:spcPts val="0"/>
              </a:spcAft>
              <a:buNone/>
              <a:defRPr sz="1000">
                <a:latin typeface="Playfair Display"/>
                <a:ea typeface="Playfair Display"/>
                <a:cs typeface="Playfair Display"/>
                <a:sym typeface="Playfair Display"/>
              </a:defRPr>
            </a:lvl8pPr>
            <a:lvl9pPr lvl="8">
              <a:spcBef>
                <a:spcPts val="0"/>
              </a:spcBef>
              <a:spcAft>
                <a:spcPts val="0"/>
              </a:spcAft>
              <a:buNone/>
              <a:defRPr sz="1000">
                <a:latin typeface="Playfair Display"/>
                <a:ea typeface="Playfair Display"/>
                <a:cs typeface="Playfair Display"/>
                <a:sym typeface="Playfair Display"/>
              </a:defRPr>
            </a:lvl9pPr>
          </a:lstStyle>
          <a:p/>
        </p:txBody>
      </p:sp>
      <p:sp>
        <p:nvSpPr>
          <p:cNvPr id="129" name="Google Shape;129;p18"/>
          <p:cNvSpPr/>
          <p:nvPr>
            <p:ph idx="3" type="pic"/>
          </p:nvPr>
        </p:nvSpPr>
        <p:spPr>
          <a:xfrm>
            <a:off x="-50" y="1898900"/>
            <a:ext cx="1838100" cy="4356000"/>
          </a:xfrm>
          <a:prstGeom prst="rect">
            <a:avLst/>
          </a:prstGeom>
          <a:noFill/>
          <a:ln>
            <a:noFill/>
          </a:ln>
        </p:spPr>
      </p:sp>
      <p:sp>
        <p:nvSpPr>
          <p:cNvPr id="130" name="Google Shape;130;p18"/>
          <p:cNvSpPr/>
          <p:nvPr>
            <p:ph idx="4" type="pic"/>
          </p:nvPr>
        </p:nvSpPr>
        <p:spPr>
          <a:xfrm>
            <a:off x="4527160" y="1898900"/>
            <a:ext cx="1838100" cy="4356000"/>
          </a:xfrm>
          <a:prstGeom prst="rect">
            <a:avLst/>
          </a:prstGeom>
          <a:noFill/>
          <a:ln>
            <a:noFill/>
          </a:ln>
        </p:spPr>
      </p:sp>
      <p:sp>
        <p:nvSpPr>
          <p:cNvPr id="131" name="Google Shape;131;p18"/>
          <p:cNvSpPr txBox="1"/>
          <p:nvPr>
            <p:ph idx="5" type="subTitle"/>
          </p:nvPr>
        </p:nvSpPr>
        <p:spPr>
          <a:xfrm>
            <a:off x="6525486" y="1897067"/>
            <a:ext cx="1578300" cy="591300"/>
          </a:xfrm>
          <a:prstGeom prst="rect">
            <a:avLst/>
          </a:prstGeom>
        </p:spPr>
        <p:txBody>
          <a:bodyPr anchorCtr="0" anchor="t" bIns="0" lIns="0" spcFirstLastPara="1" rIns="0" wrap="square" tIns="0">
            <a:noAutofit/>
          </a:bodyPr>
          <a:lstStyle>
            <a:lvl1pPr lvl="0">
              <a:spcBef>
                <a:spcPts val="0"/>
              </a:spcBef>
              <a:spcAft>
                <a:spcPts val="0"/>
              </a:spcAft>
              <a:buNone/>
              <a:defRPr>
                <a:latin typeface="Playfair Display"/>
                <a:ea typeface="Playfair Display"/>
                <a:cs typeface="Playfair Display"/>
                <a:sym typeface="Playfair Display"/>
              </a:defRPr>
            </a:lvl1pPr>
            <a:lvl2pPr lvl="1">
              <a:spcBef>
                <a:spcPts val="0"/>
              </a:spcBef>
              <a:spcAft>
                <a:spcPts val="0"/>
              </a:spcAft>
              <a:buNone/>
              <a:defRPr>
                <a:latin typeface="Playfair Display"/>
                <a:ea typeface="Playfair Display"/>
                <a:cs typeface="Playfair Display"/>
                <a:sym typeface="Playfair Display"/>
              </a:defRPr>
            </a:lvl2pPr>
            <a:lvl3pPr lvl="2">
              <a:spcBef>
                <a:spcPts val="0"/>
              </a:spcBef>
              <a:spcAft>
                <a:spcPts val="0"/>
              </a:spcAft>
              <a:buNone/>
              <a:defRPr>
                <a:latin typeface="Playfair Display"/>
                <a:ea typeface="Playfair Display"/>
                <a:cs typeface="Playfair Display"/>
                <a:sym typeface="Playfair Display"/>
              </a:defRPr>
            </a:lvl3pPr>
            <a:lvl4pPr lvl="3">
              <a:spcBef>
                <a:spcPts val="0"/>
              </a:spcBef>
              <a:spcAft>
                <a:spcPts val="0"/>
              </a:spcAft>
              <a:buNone/>
              <a:defRPr>
                <a:latin typeface="Playfair Display"/>
                <a:ea typeface="Playfair Display"/>
                <a:cs typeface="Playfair Display"/>
                <a:sym typeface="Playfair Display"/>
              </a:defRPr>
            </a:lvl4pPr>
            <a:lvl5pPr lvl="4">
              <a:spcBef>
                <a:spcPts val="0"/>
              </a:spcBef>
              <a:spcAft>
                <a:spcPts val="0"/>
              </a:spcAft>
              <a:buNone/>
              <a:defRPr>
                <a:latin typeface="Playfair Display"/>
                <a:ea typeface="Playfair Display"/>
                <a:cs typeface="Playfair Display"/>
                <a:sym typeface="Playfair Display"/>
              </a:defRPr>
            </a:lvl5pPr>
            <a:lvl6pPr lvl="5">
              <a:spcBef>
                <a:spcPts val="0"/>
              </a:spcBef>
              <a:spcAft>
                <a:spcPts val="0"/>
              </a:spcAft>
              <a:buNone/>
              <a:defRPr>
                <a:latin typeface="Playfair Display"/>
                <a:ea typeface="Playfair Display"/>
                <a:cs typeface="Playfair Display"/>
                <a:sym typeface="Playfair Display"/>
              </a:defRPr>
            </a:lvl6pPr>
            <a:lvl7pPr lvl="6">
              <a:spcBef>
                <a:spcPts val="0"/>
              </a:spcBef>
              <a:spcAft>
                <a:spcPts val="0"/>
              </a:spcAft>
              <a:buNone/>
              <a:defRPr>
                <a:latin typeface="Playfair Display"/>
                <a:ea typeface="Playfair Display"/>
                <a:cs typeface="Playfair Display"/>
                <a:sym typeface="Playfair Display"/>
              </a:defRPr>
            </a:lvl7pPr>
            <a:lvl8pPr lvl="7">
              <a:spcBef>
                <a:spcPts val="0"/>
              </a:spcBef>
              <a:spcAft>
                <a:spcPts val="0"/>
              </a:spcAft>
              <a:buNone/>
              <a:defRPr>
                <a:latin typeface="Playfair Display"/>
                <a:ea typeface="Playfair Display"/>
                <a:cs typeface="Playfair Display"/>
                <a:sym typeface="Playfair Display"/>
              </a:defRPr>
            </a:lvl8pPr>
            <a:lvl9pPr lvl="8">
              <a:spcBef>
                <a:spcPts val="0"/>
              </a:spcBef>
              <a:spcAft>
                <a:spcPts val="0"/>
              </a:spcAft>
              <a:buNone/>
              <a:defRPr>
                <a:latin typeface="Playfair Display"/>
                <a:ea typeface="Playfair Display"/>
                <a:cs typeface="Playfair Display"/>
                <a:sym typeface="Playfair Display"/>
              </a:defRPr>
            </a:lvl9pPr>
          </a:lstStyle>
          <a:p/>
        </p:txBody>
      </p:sp>
      <p:sp>
        <p:nvSpPr>
          <p:cNvPr id="132" name="Google Shape;132;p18"/>
          <p:cNvSpPr txBox="1"/>
          <p:nvPr>
            <p:ph idx="6" type="subTitle"/>
          </p:nvPr>
        </p:nvSpPr>
        <p:spPr>
          <a:xfrm>
            <a:off x="6525486" y="2465489"/>
            <a:ext cx="1547700" cy="429600"/>
          </a:xfrm>
          <a:prstGeom prst="rect">
            <a:avLst/>
          </a:prstGeom>
        </p:spPr>
        <p:txBody>
          <a:bodyPr anchorCtr="0" anchor="b"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atin typeface="Playfair Display"/>
                <a:ea typeface="Playfair Display"/>
                <a:cs typeface="Playfair Display"/>
                <a:sym typeface="Playfair Display"/>
              </a:defRPr>
            </a:lvl2pPr>
            <a:lvl3pPr lvl="2">
              <a:spcBef>
                <a:spcPts val="0"/>
              </a:spcBef>
              <a:spcAft>
                <a:spcPts val="0"/>
              </a:spcAft>
              <a:buNone/>
              <a:defRPr sz="1000">
                <a:latin typeface="Playfair Display"/>
                <a:ea typeface="Playfair Display"/>
                <a:cs typeface="Playfair Display"/>
                <a:sym typeface="Playfair Display"/>
              </a:defRPr>
            </a:lvl3pPr>
            <a:lvl4pPr lvl="3">
              <a:spcBef>
                <a:spcPts val="0"/>
              </a:spcBef>
              <a:spcAft>
                <a:spcPts val="0"/>
              </a:spcAft>
              <a:buNone/>
              <a:defRPr sz="1000">
                <a:latin typeface="Playfair Display"/>
                <a:ea typeface="Playfair Display"/>
                <a:cs typeface="Playfair Display"/>
                <a:sym typeface="Playfair Display"/>
              </a:defRPr>
            </a:lvl4pPr>
            <a:lvl5pPr lvl="4">
              <a:spcBef>
                <a:spcPts val="0"/>
              </a:spcBef>
              <a:spcAft>
                <a:spcPts val="0"/>
              </a:spcAft>
              <a:buNone/>
              <a:defRPr sz="1000">
                <a:latin typeface="Playfair Display"/>
                <a:ea typeface="Playfair Display"/>
                <a:cs typeface="Playfair Display"/>
                <a:sym typeface="Playfair Display"/>
              </a:defRPr>
            </a:lvl5pPr>
            <a:lvl6pPr lvl="5">
              <a:spcBef>
                <a:spcPts val="0"/>
              </a:spcBef>
              <a:spcAft>
                <a:spcPts val="0"/>
              </a:spcAft>
              <a:buNone/>
              <a:defRPr sz="1000">
                <a:latin typeface="Playfair Display"/>
                <a:ea typeface="Playfair Display"/>
                <a:cs typeface="Playfair Display"/>
                <a:sym typeface="Playfair Display"/>
              </a:defRPr>
            </a:lvl6pPr>
            <a:lvl7pPr lvl="6">
              <a:spcBef>
                <a:spcPts val="0"/>
              </a:spcBef>
              <a:spcAft>
                <a:spcPts val="0"/>
              </a:spcAft>
              <a:buNone/>
              <a:defRPr sz="1000">
                <a:latin typeface="Playfair Display"/>
                <a:ea typeface="Playfair Display"/>
                <a:cs typeface="Playfair Display"/>
                <a:sym typeface="Playfair Display"/>
              </a:defRPr>
            </a:lvl7pPr>
            <a:lvl8pPr lvl="7">
              <a:spcBef>
                <a:spcPts val="0"/>
              </a:spcBef>
              <a:spcAft>
                <a:spcPts val="0"/>
              </a:spcAft>
              <a:buNone/>
              <a:defRPr sz="1000">
                <a:latin typeface="Playfair Display"/>
                <a:ea typeface="Playfair Display"/>
                <a:cs typeface="Playfair Display"/>
                <a:sym typeface="Playfair Display"/>
              </a:defRPr>
            </a:lvl8pPr>
            <a:lvl9pPr lvl="8">
              <a:spcBef>
                <a:spcPts val="0"/>
              </a:spcBef>
              <a:spcAft>
                <a:spcPts val="0"/>
              </a:spcAft>
              <a:buNone/>
              <a:defRPr sz="1000">
                <a:latin typeface="Playfair Display"/>
                <a:ea typeface="Playfair Display"/>
                <a:cs typeface="Playfair Display"/>
                <a:sym typeface="Playfair Display"/>
              </a:defRPr>
            </a:lvl9pPr>
          </a:lstStyle>
          <a:p/>
        </p:txBody>
      </p:sp>
      <p:sp>
        <p:nvSpPr>
          <p:cNvPr id="133" name="Google Shape;133;p18"/>
          <p:cNvSpPr txBox="1"/>
          <p:nvPr>
            <p:ph type="title"/>
          </p:nvPr>
        </p:nvSpPr>
        <p:spPr>
          <a:xfrm>
            <a:off x="276075" y="609600"/>
            <a:ext cx="4248900" cy="10152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134" name="Google Shape;134;p18"/>
          <p:cNvSpPr txBox="1"/>
          <p:nvPr>
            <p:ph idx="7"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135" name="Google Shape;135;p18"/>
          <p:cNvSpPr txBox="1"/>
          <p:nvPr>
            <p:ph idx="12" type="sldNum"/>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lvl1pPr lvl="0">
              <a:buNone/>
              <a:defRPr sz="800">
                <a:solidFill>
                  <a:schemeClr val="lt1"/>
                </a:solidFill>
                <a:latin typeface="Lato"/>
                <a:ea typeface="Lato"/>
                <a:cs typeface="Lato"/>
                <a:sym typeface="Lato"/>
              </a:defRPr>
            </a:lvl1pPr>
            <a:lvl2pPr lvl="1">
              <a:buNone/>
              <a:defRPr sz="800">
                <a:solidFill>
                  <a:schemeClr val="lt1"/>
                </a:solidFill>
                <a:latin typeface="Lato"/>
                <a:ea typeface="Lato"/>
                <a:cs typeface="Lato"/>
                <a:sym typeface="Lato"/>
              </a:defRPr>
            </a:lvl2pPr>
            <a:lvl3pPr lvl="2">
              <a:buNone/>
              <a:defRPr sz="800">
                <a:solidFill>
                  <a:schemeClr val="lt1"/>
                </a:solidFill>
                <a:latin typeface="Lato"/>
                <a:ea typeface="Lato"/>
                <a:cs typeface="Lato"/>
                <a:sym typeface="Lato"/>
              </a:defRPr>
            </a:lvl3pPr>
            <a:lvl4pPr lvl="3">
              <a:buNone/>
              <a:defRPr sz="800">
                <a:solidFill>
                  <a:schemeClr val="lt1"/>
                </a:solidFill>
                <a:latin typeface="Lato"/>
                <a:ea typeface="Lato"/>
                <a:cs typeface="Lato"/>
                <a:sym typeface="Lato"/>
              </a:defRPr>
            </a:lvl4pPr>
            <a:lvl5pPr lvl="4">
              <a:buNone/>
              <a:defRPr sz="800">
                <a:solidFill>
                  <a:schemeClr val="lt1"/>
                </a:solidFill>
                <a:latin typeface="Lato"/>
                <a:ea typeface="Lato"/>
                <a:cs typeface="Lato"/>
                <a:sym typeface="Lato"/>
              </a:defRPr>
            </a:lvl5pPr>
            <a:lvl6pPr lvl="5">
              <a:buNone/>
              <a:defRPr sz="800">
                <a:solidFill>
                  <a:schemeClr val="lt1"/>
                </a:solidFill>
                <a:latin typeface="Lato"/>
                <a:ea typeface="Lato"/>
                <a:cs typeface="Lato"/>
                <a:sym typeface="Lato"/>
              </a:defRPr>
            </a:lvl6pPr>
            <a:lvl7pPr lvl="6">
              <a:buNone/>
              <a:defRPr sz="800">
                <a:solidFill>
                  <a:schemeClr val="lt1"/>
                </a:solidFill>
                <a:latin typeface="Lato"/>
                <a:ea typeface="Lato"/>
                <a:cs typeface="Lato"/>
                <a:sym typeface="Lato"/>
              </a:defRPr>
            </a:lvl7pPr>
            <a:lvl8pPr lvl="7">
              <a:buNone/>
              <a:defRPr sz="800">
                <a:solidFill>
                  <a:schemeClr val="lt1"/>
                </a:solidFill>
                <a:latin typeface="Lato"/>
                <a:ea typeface="Lato"/>
                <a:cs typeface="Lato"/>
                <a:sym typeface="Lato"/>
              </a:defRPr>
            </a:lvl8pPr>
            <a:lvl9pPr lvl="8">
              <a:buNone/>
              <a:defRPr sz="800">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
        <p:nvSpPr>
          <p:cNvPr id="136" name="Google Shape;136;p18"/>
          <p:cNvSpPr txBox="1"/>
          <p:nvPr>
            <p:ph idx="8" type="body"/>
          </p:nvPr>
        </p:nvSpPr>
        <p:spPr>
          <a:xfrm>
            <a:off x="1987875" y="4727233"/>
            <a:ext cx="1755000" cy="10953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1pPr>
            <a:lvl2pPr indent="-292100" lvl="1" marL="9144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2pPr>
            <a:lvl3pPr indent="-292100" lvl="2" marL="13716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3pPr>
            <a:lvl4pPr indent="-292100" lvl="3" marL="18288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4pPr>
            <a:lvl5pPr indent="-292100" lvl="4" marL="22860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5pPr>
            <a:lvl6pPr indent="-292100" lvl="5" marL="27432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6pPr>
            <a:lvl7pPr indent="-292100" lvl="6" marL="32004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7pPr>
            <a:lvl8pPr indent="-292100" lvl="7" marL="36576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8pPr>
            <a:lvl9pPr indent="-292100" lvl="8" marL="41148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9pPr>
          </a:lstStyle>
          <a:p/>
        </p:txBody>
      </p:sp>
      <p:sp>
        <p:nvSpPr>
          <p:cNvPr id="137" name="Google Shape;137;p18"/>
          <p:cNvSpPr txBox="1"/>
          <p:nvPr>
            <p:ph idx="9" type="body"/>
          </p:nvPr>
        </p:nvSpPr>
        <p:spPr>
          <a:xfrm>
            <a:off x="6536675" y="4727233"/>
            <a:ext cx="1699800" cy="10953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1pPr>
            <a:lvl2pPr indent="-292100" lvl="1" marL="9144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2pPr>
            <a:lvl3pPr indent="-292100" lvl="2" marL="13716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3pPr>
            <a:lvl4pPr indent="-292100" lvl="3" marL="18288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4pPr>
            <a:lvl5pPr indent="-292100" lvl="4" marL="22860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5pPr>
            <a:lvl6pPr indent="-292100" lvl="5" marL="27432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6pPr>
            <a:lvl7pPr indent="-292100" lvl="6" marL="32004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7pPr>
            <a:lvl8pPr indent="-292100" lvl="7" marL="36576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8pPr>
            <a:lvl9pPr indent="-292100" lvl="8" marL="4114800">
              <a:spcBef>
                <a:spcPts val="0"/>
              </a:spcBef>
              <a:spcAft>
                <a:spcPts val="0"/>
              </a:spcAft>
              <a:buClr>
                <a:schemeClr val="lt1"/>
              </a:buClr>
              <a:buSzPts val="1000"/>
              <a:buFont typeface="Playfair Display"/>
              <a:buChar char="■"/>
              <a:defRPr sz="1000">
                <a:latin typeface="Playfair Display"/>
                <a:ea typeface="Playfair Display"/>
                <a:cs typeface="Playfair Display"/>
                <a:sym typeface="Playfair Display"/>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eakers">
  <p:cSld name="BLANK_1_1_1_1_2">
    <p:spTree>
      <p:nvGrpSpPr>
        <p:cNvPr id="138" name="Shape 138"/>
        <p:cNvGrpSpPr/>
        <p:nvPr/>
      </p:nvGrpSpPr>
      <p:grpSpPr>
        <a:xfrm>
          <a:off x="0" y="0"/>
          <a:ext cx="0" cy="0"/>
          <a:chOff x="0" y="0"/>
          <a:chExt cx="0" cy="0"/>
        </a:xfrm>
      </p:grpSpPr>
      <p:sp>
        <p:nvSpPr>
          <p:cNvPr id="139" name="Google Shape;139;p19"/>
          <p:cNvSpPr/>
          <p:nvPr>
            <p:ph idx="2" type="pic"/>
          </p:nvPr>
        </p:nvSpPr>
        <p:spPr>
          <a:xfrm>
            <a:off x="4138225" y="690500"/>
            <a:ext cx="1152300" cy="1604700"/>
          </a:xfrm>
          <a:prstGeom prst="rect">
            <a:avLst/>
          </a:prstGeom>
          <a:noFill/>
          <a:ln>
            <a:noFill/>
          </a:ln>
        </p:spPr>
      </p:sp>
      <p:sp>
        <p:nvSpPr>
          <p:cNvPr id="140" name="Google Shape;140;p19"/>
          <p:cNvSpPr/>
          <p:nvPr>
            <p:ph idx="3" type="pic"/>
          </p:nvPr>
        </p:nvSpPr>
        <p:spPr>
          <a:xfrm>
            <a:off x="4138225" y="2609583"/>
            <a:ext cx="1152300" cy="1604700"/>
          </a:xfrm>
          <a:prstGeom prst="rect">
            <a:avLst/>
          </a:prstGeom>
          <a:noFill/>
          <a:ln>
            <a:noFill/>
          </a:ln>
        </p:spPr>
      </p:sp>
      <p:sp>
        <p:nvSpPr>
          <p:cNvPr id="141" name="Google Shape;141;p19"/>
          <p:cNvSpPr/>
          <p:nvPr>
            <p:ph idx="4" type="pic"/>
          </p:nvPr>
        </p:nvSpPr>
        <p:spPr>
          <a:xfrm>
            <a:off x="4138213" y="4538417"/>
            <a:ext cx="1152300" cy="1604700"/>
          </a:xfrm>
          <a:prstGeom prst="rect">
            <a:avLst/>
          </a:prstGeom>
          <a:noFill/>
          <a:ln>
            <a:noFill/>
          </a:ln>
        </p:spPr>
      </p:sp>
      <p:sp>
        <p:nvSpPr>
          <p:cNvPr id="142" name="Google Shape;142;p19"/>
          <p:cNvSpPr/>
          <p:nvPr>
            <p:ph idx="5" type="pic"/>
          </p:nvPr>
        </p:nvSpPr>
        <p:spPr>
          <a:xfrm>
            <a:off x="6573252" y="690500"/>
            <a:ext cx="1152300" cy="1604700"/>
          </a:xfrm>
          <a:prstGeom prst="rect">
            <a:avLst/>
          </a:prstGeom>
          <a:noFill/>
          <a:ln>
            <a:noFill/>
          </a:ln>
        </p:spPr>
      </p:sp>
      <p:sp>
        <p:nvSpPr>
          <p:cNvPr id="143" name="Google Shape;143;p19"/>
          <p:cNvSpPr/>
          <p:nvPr>
            <p:ph idx="6" type="pic"/>
          </p:nvPr>
        </p:nvSpPr>
        <p:spPr>
          <a:xfrm>
            <a:off x="6573252" y="2609583"/>
            <a:ext cx="1152300" cy="1604700"/>
          </a:xfrm>
          <a:prstGeom prst="rect">
            <a:avLst/>
          </a:prstGeom>
          <a:noFill/>
          <a:ln>
            <a:noFill/>
          </a:ln>
        </p:spPr>
      </p:sp>
      <p:sp>
        <p:nvSpPr>
          <p:cNvPr id="144" name="Google Shape;144;p19"/>
          <p:cNvSpPr/>
          <p:nvPr>
            <p:ph idx="7" type="pic"/>
          </p:nvPr>
        </p:nvSpPr>
        <p:spPr>
          <a:xfrm>
            <a:off x="6573252" y="4538417"/>
            <a:ext cx="1152300" cy="1604700"/>
          </a:xfrm>
          <a:prstGeom prst="rect">
            <a:avLst/>
          </a:prstGeom>
          <a:noFill/>
          <a:ln>
            <a:noFill/>
          </a:ln>
        </p:spPr>
      </p:sp>
      <p:sp>
        <p:nvSpPr>
          <p:cNvPr id="145" name="Google Shape;145;p19"/>
          <p:cNvSpPr txBox="1"/>
          <p:nvPr>
            <p:ph idx="1" type="subTitle"/>
          </p:nvPr>
        </p:nvSpPr>
        <p:spPr>
          <a:xfrm>
            <a:off x="5406561" y="4551533"/>
            <a:ext cx="1019100" cy="574800"/>
          </a:xfrm>
          <a:prstGeom prst="rect">
            <a:avLst/>
          </a:prstGeom>
        </p:spPr>
        <p:txBody>
          <a:bodyPr anchorCtr="0" anchor="t" bIns="0" lIns="0" spcFirstLastPara="1" rIns="0" wrap="square" tIns="0">
            <a:noAutofit/>
          </a:bodyPr>
          <a:lstStyle>
            <a:lvl1pPr lvl="0">
              <a:spcBef>
                <a:spcPts val="0"/>
              </a:spcBef>
              <a:spcAft>
                <a:spcPts val="0"/>
              </a:spcAft>
              <a:buNone/>
              <a:defRPr>
                <a:latin typeface="Playfair Display"/>
                <a:ea typeface="Playfair Display"/>
                <a:cs typeface="Playfair Display"/>
                <a:sym typeface="Playfair Display"/>
              </a:defRPr>
            </a:lvl1pPr>
            <a:lvl2pPr lvl="1">
              <a:spcBef>
                <a:spcPts val="0"/>
              </a:spcBef>
              <a:spcAft>
                <a:spcPts val="0"/>
              </a:spcAft>
              <a:buNone/>
              <a:defRPr>
                <a:latin typeface="Playfair Display"/>
                <a:ea typeface="Playfair Display"/>
                <a:cs typeface="Playfair Display"/>
                <a:sym typeface="Playfair Display"/>
              </a:defRPr>
            </a:lvl2pPr>
            <a:lvl3pPr lvl="2">
              <a:spcBef>
                <a:spcPts val="0"/>
              </a:spcBef>
              <a:spcAft>
                <a:spcPts val="0"/>
              </a:spcAft>
              <a:buNone/>
              <a:defRPr>
                <a:latin typeface="Playfair Display"/>
                <a:ea typeface="Playfair Display"/>
                <a:cs typeface="Playfair Display"/>
                <a:sym typeface="Playfair Display"/>
              </a:defRPr>
            </a:lvl3pPr>
            <a:lvl4pPr lvl="3">
              <a:spcBef>
                <a:spcPts val="0"/>
              </a:spcBef>
              <a:spcAft>
                <a:spcPts val="0"/>
              </a:spcAft>
              <a:buNone/>
              <a:defRPr>
                <a:latin typeface="Playfair Display"/>
                <a:ea typeface="Playfair Display"/>
                <a:cs typeface="Playfair Display"/>
                <a:sym typeface="Playfair Display"/>
              </a:defRPr>
            </a:lvl4pPr>
            <a:lvl5pPr lvl="4">
              <a:spcBef>
                <a:spcPts val="0"/>
              </a:spcBef>
              <a:spcAft>
                <a:spcPts val="0"/>
              </a:spcAft>
              <a:buNone/>
              <a:defRPr>
                <a:latin typeface="Playfair Display"/>
                <a:ea typeface="Playfair Display"/>
                <a:cs typeface="Playfair Display"/>
                <a:sym typeface="Playfair Display"/>
              </a:defRPr>
            </a:lvl5pPr>
            <a:lvl6pPr lvl="5">
              <a:spcBef>
                <a:spcPts val="0"/>
              </a:spcBef>
              <a:spcAft>
                <a:spcPts val="0"/>
              </a:spcAft>
              <a:buNone/>
              <a:defRPr>
                <a:latin typeface="Playfair Display"/>
                <a:ea typeface="Playfair Display"/>
                <a:cs typeface="Playfair Display"/>
                <a:sym typeface="Playfair Display"/>
              </a:defRPr>
            </a:lvl6pPr>
            <a:lvl7pPr lvl="6">
              <a:spcBef>
                <a:spcPts val="0"/>
              </a:spcBef>
              <a:spcAft>
                <a:spcPts val="0"/>
              </a:spcAft>
              <a:buNone/>
              <a:defRPr>
                <a:latin typeface="Playfair Display"/>
                <a:ea typeface="Playfair Display"/>
                <a:cs typeface="Playfair Display"/>
                <a:sym typeface="Playfair Display"/>
              </a:defRPr>
            </a:lvl7pPr>
            <a:lvl8pPr lvl="7">
              <a:spcBef>
                <a:spcPts val="0"/>
              </a:spcBef>
              <a:spcAft>
                <a:spcPts val="0"/>
              </a:spcAft>
              <a:buNone/>
              <a:defRPr>
                <a:latin typeface="Playfair Display"/>
                <a:ea typeface="Playfair Display"/>
                <a:cs typeface="Playfair Display"/>
                <a:sym typeface="Playfair Display"/>
              </a:defRPr>
            </a:lvl8pPr>
            <a:lvl9pPr lvl="8">
              <a:spcBef>
                <a:spcPts val="0"/>
              </a:spcBef>
              <a:spcAft>
                <a:spcPts val="0"/>
              </a:spcAft>
              <a:buNone/>
              <a:defRPr>
                <a:latin typeface="Playfair Display"/>
                <a:ea typeface="Playfair Display"/>
                <a:cs typeface="Playfair Display"/>
                <a:sym typeface="Playfair Display"/>
              </a:defRPr>
            </a:lvl9pPr>
          </a:lstStyle>
          <a:p/>
        </p:txBody>
      </p:sp>
      <p:sp>
        <p:nvSpPr>
          <p:cNvPr id="146" name="Google Shape;146;p19"/>
          <p:cNvSpPr txBox="1"/>
          <p:nvPr>
            <p:ph idx="8" type="subTitle"/>
          </p:nvPr>
        </p:nvSpPr>
        <p:spPr>
          <a:xfrm>
            <a:off x="5406561" y="2601967"/>
            <a:ext cx="1019100" cy="574800"/>
          </a:xfrm>
          <a:prstGeom prst="rect">
            <a:avLst/>
          </a:prstGeom>
        </p:spPr>
        <p:txBody>
          <a:bodyPr anchorCtr="0" anchor="t" bIns="0" lIns="0" spcFirstLastPara="1" rIns="0" wrap="square" tIns="0">
            <a:noAutofit/>
          </a:bodyPr>
          <a:lstStyle>
            <a:lvl1pPr lvl="0">
              <a:spcBef>
                <a:spcPts val="0"/>
              </a:spcBef>
              <a:spcAft>
                <a:spcPts val="0"/>
              </a:spcAft>
              <a:buNone/>
              <a:defRPr>
                <a:latin typeface="Playfair Display"/>
                <a:ea typeface="Playfair Display"/>
                <a:cs typeface="Playfair Display"/>
                <a:sym typeface="Playfair Display"/>
              </a:defRPr>
            </a:lvl1pPr>
            <a:lvl2pPr lvl="1">
              <a:spcBef>
                <a:spcPts val="0"/>
              </a:spcBef>
              <a:spcAft>
                <a:spcPts val="0"/>
              </a:spcAft>
              <a:buNone/>
              <a:defRPr>
                <a:latin typeface="Playfair Display"/>
                <a:ea typeface="Playfair Display"/>
                <a:cs typeface="Playfair Display"/>
                <a:sym typeface="Playfair Display"/>
              </a:defRPr>
            </a:lvl2pPr>
            <a:lvl3pPr lvl="2">
              <a:spcBef>
                <a:spcPts val="0"/>
              </a:spcBef>
              <a:spcAft>
                <a:spcPts val="0"/>
              </a:spcAft>
              <a:buNone/>
              <a:defRPr>
                <a:latin typeface="Playfair Display"/>
                <a:ea typeface="Playfair Display"/>
                <a:cs typeface="Playfair Display"/>
                <a:sym typeface="Playfair Display"/>
              </a:defRPr>
            </a:lvl3pPr>
            <a:lvl4pPr lvl="3">
              <a:spcBef>
                <a:spcPts val="0"/>
              </a:spcBef>
              <a:spcAft>
                <a:spcPts val="0"/>
              </a:spcAft>
              <a:buNone/>
              <a:defRPr>
                <a:latin typeface="Playfair Display"/>
                <a:ea typeface="Playfair Display"/>
                <a:cs typeface="Playfair Display"/>
                <a:sym typeface="Playfair Display"/>
              </a:defRPr>
            </a:lvl4pPr>
            <a:lvl5pPr lvl="4">
              <a:spcBef>
                <a:spcPts val="0"/>
              </a:spcBef>
              <a:spcAft>
                <a:spcPts val="0"/>
              </a:spcAft>
              <a:buNone/>
              <a:defRPr>
                <a:latin typeface="Playfair Display"/>
                <a:ea typeface="Playfair Display"/>
                <a:cs typeface="Playfair Display"/>
                <a:sym typeface="Playfair Display"/>
              </a:defRPr>
            </a:lvl5pPr>
            <a:lvl6pPr lvl="5">
              <a:spcBef>
                <a:spcPts val="0"/>
              </a:spcBef>
              <a:spcAft>
                <a:spcPts val="0"/>
              </a:spcAft>
              <a:buNone/>
              <a:defRPr>
                <a:latin typeface="Playfair Display"/>
                <a:ea typeface="Playfair Display"/>
                <a:cs typeface="Playfair Display"/>
                <a:sym typeface="Playfair Display"/>
              </a:defRPr>
            </a:lvl6pPr>
            <a:lvl7pPr lvl="6">
              <a:spcBef>
                <a:spcPts val="0"/>
              </a:spcBef>
              <a:spcAft>
                <a:spcPts val="0"/>
              </a:spcAft>
              <a:buNone/>
              <a:defRPr>
                <a:latin typeface="Playfair Display"/>
                <a:ea typeface="Playfair Display"/>
                <a:cs typeface="Playfair Display"/>
                <a:sym typeface="Playfair Display"/>
              </a:defRPr>
            </a:lvl7pPr>
            <a:lvl8pPr lvl="7">
              <a:spcBef>
                <a:spcPts val="0"/>
              </a:spcBef>
              <a:spcAft>
                <a:spcPts val="0"/>
              </a:spcAft>
              <a:buNone/>
              <a:defRPr>
                <a:latin typeface="Playfair Display"/>
                <a:ea typeface="Playfair Display"/>
                <a:cs typeface="Playfair Display"/>
                <a:sym typeface="Playfair Display"/>
              </a:defRPr>
            </a:lvl8pPr>
            <a:lvl9pPr lvl="8">
              <a:spcBef>
                <a:spcPts val="0"/>
              </a:spcBef>
              <a:spcAft>
                <a:spcPts val="0"/>
              </a:spcAft>
              <a:buNone/>
              <a:defRPr>
                <a:latin typeface="Playfair Display"/>
                <a:ea typeface="Playfair Display"/>
                <a:cs typeface="Playfair Display"/>
                <a:sym typeface="Playfair Display"/>
              </a:defRPr>
            </a:lvl9pPr>
          </a:lstStyle>
          <a:p/>
        </p:txBody>
      </p:sp>
      <p:sp>
        <p:nvSpPr>
          <p:cNvPr id="147" name="Google Shape;147;p19"/>
          <p:cNvSpPr txBox="1"/>
          <p:nvPr>
            <p:ph idx="9" type="subTitle"/>
          </p:nvPr>
        </p:nvSpPr>
        <p:spPr>
          <a:xfrm>
            <a:off x="5406561" y="690967"/>
            <a:ext cx="1019100" cy="574800"/>
          </a:xfrm>
          <a:prstGeom prst="rect">
            <a:avLst/>
          </a:prstGeom>
        </p:spPr>
        <p:txBody>
          <a:bodyPr anchorCtr="0" anchor="t" bIns="0" lIns="0" spcFirstLastPara="1" rIns="0" wrap="square" tIns="0">
            <a:noAutofit/>
          </a:bodyPr>
          <a:lstStyle>
            <a:lvl1pPr lvl="0">
              <a:spcBef>
                <a:spcPts val="0"/>
              </a:spcBef>
              <a:spcAft>
                <a:spcPts val="0"/>
              </a:spcAft>
              <a:buNone/>
              <a:defRPr>
                <a:latin typeface="Playfair Display"/>
                <a:ea typeface="Playfair Display"/>
                <a:cs typeface="Playfair Display"/>
                <a:sym typeface="Playfair Display"/>
              </a:defRPr>
            </a:lvl1pPr>
            <a:lvl2pPr lvl="1">
              <a:spcBef>
                <a:spcPts val="0"/>
              </a:spcBef>
              <a:spcAft>
                <a:spcPts val="0"/>
              </a:spcAft>
              <a:buNone/>
              <a:defRPr>
                <a:latin typeface="Playfair Display"/>
                <a:ea typeface="Playfair Display"/>
                <a:cs typeface="Playfair Display"/>
                <a:sym typeface="Playfair Display"/>
              </a:defRPr>
            </a:lvl2pPr>
            <a:lvl3pPr lvl="2">
              <a:spcBef>
                <a:spcPts val="0"/>
              </a:spcBef>
              <a:spcAft>
                <a:spcPts val="0"/>
              </a:spcAft>
              <a:buNone/>
              <a:defRPr>
                <a:latin typeface="Playfair Display"/>
                <a:ea typeface="Playfair Display"/>
                <a:cs typeface="Playfair Display"/>
                <a:sym typeface="Playfair Display"/>
              </a:defRPr>
            </a:lvl3pPr>
            <a:lvl4pPr lvl="3">
              <a:spcBef>
                <a:spcPts val="0"/>
              </a:spcBef>
              <a:spcAft>
                <a:spcPts val="0"/>
              </a:spcAft>
              <a:buNone/>
              <a:defRPr>
                <a:latin typeface="Playfair Display"/>
                <a:ea typeface="Playfair Display"/>
                <a:cs typeface="Playfair Display"/>
                <a:sym typeface="Playfair Display"/>
              </a:defRPr>
            </a:lvl4pPr>
            <a:lvl5pPr lvl="4">
              <a:spcBef>
                <a:spcPts val="0"/>
              </a:spcBef>
              <a:spcAft>
                <a:spcPts val="0"/>
              </a:spcAft>
              <a:buNone/>
              <a:defRPr>
                <a:latin typeface="Playfair Display"/>
                <a:ea typeface="Playfair Display"/>
                <a:cs typeface="Playfair Display"/>
                <a:sym typeface="Playfair Display"/>
              </a:defRPr>
            </a:lvl5pPr>
            <a:lvl6pPr lvl="5">
              <a:spcBef>
                <a:spcPts val="0"/>
              </a:spcBef>
              <a:spcAft>
                <a:spcPts val="0"/>
              </a:spcAft>
              <a:buNone/>
              <a:defRPr>
                <a:latin typeface="Playfair Display"/>
                <a:ea typeface="Playfair Display"/>
                <a:cs typeface="Playfair Display"/>
                <a:sym typeface="Playfair Display"/>
              </a:defRPr>
            </a:lvl6pPr>
            <a:lvl7pPr lvl="6">
              <a:spcBef>
                <a:spcPts val="0"/>
              </a:spcBef>
              <a:spcAft>
                <a:spcPts val="0"/>
              </a:spcAft>
              <a:buNone/>
              <a:defRPr>
                <a:latin typeface="Playfair Display"/>
                <a:ea typeface="Playfair Display"/>
                <a:cs typeface="Playfair Display"/>
                <a:sym typeface="Playfair Display"/>
              </a:defRPr>
            </a:lvl7pPr>
            <a:lvl8pPr lvl="7">
              <a:spcBef>
                <a:spcPts val="0"/>
              </a:spcBef>
              <a:spcAft>
                <a:spcPts val="0"/>
              </a:spcAft>
              <a:buNone/>
              <a:defRPr>
                <a:latin typeface="Playfair Display"/>
                <a:ea typeface="Playfair Display"/>
                <a:cs typeface="Playfair Display"/>
                <a:sym typeface="Playfair Display"/>
              </a:defRPr>
            </a:lvl8pPr>
            <a:lvl9pPr lvl="8">
              <a:spcBef>
                <a:spcPts val="0"/>
              </a:spcBef>
              <a:spcAft>
                <a:spcPts val="0"/>
              </a:spcAft>
              <a:buNone/>
              <a:defRPr>
                <a:latin typeface="Playfair Display"/>
                <a:ea typeface="Playfair Display"/>
                <a:cs typeface="Playfair Display"/>
                <a:sym typeface="Playfair Display"/>
              </a:defRPr>
            </a:lvl9pPr>
          </a:lstStyle>
          <a:p/>
        </p:txBody>
      </p:sp>
      <p:sp>
        <p:nvSpPr>
          <p:cNvPr id="148" name="Google Shape;148;p19"/>
          <p:cNvSpPr txBox="1"/>
          <p:nvPr>
            <p:ph idx="13" type="subTitle"/>
          </p:nvPr>
        </p:nvSpPr>
        <p:spPr>
          <a:xfrm>
            <a:off x="7840736" y="4551533"/>
            <a:ext cx="1019100" cy="574800"/>
          </a:xfrm>
          <a:prstGeom prst="rect">
            <a:avLst/>
          </a:prstGeom>
        </p:spPr>
        <p:txBody>
          <a:bodyPr anchorCtr="0" anchor="t" bIns="0" lIns="0" spcFirstLastPara="1" rIns="0" wrap="square" tIns="0">
            <a:noAutofit/>
          </a:bodyPr>
          <a:lstStyle>
            <a:lvl1pPr lvl="0">
              <a:spcBef>
                <a:spcPts val="0"/>
              </a:spcBef>
              <a:spcAft>
                <a:spcPts val="0"/>
              </a:spcAft>
              <a:buNone/>
              <a:defRPr>
                <a:latin typeface="Playfair Display"/>
                <a:ea typeface="Playfair Display"/>
                <a:cs typeface="Playfair Display"/>
                <a:sym typeface="Playfair Display"/>
              </a:defRPr>
            </a:lvl1pPr>
            <a:lvl2pPr lvl="1">
              <a:spcBef>
                <a:spcPts val="0"/>
              </a:spcBef>
              <a:spcAft>
                <a:spcPts val="0"/>
              </a:spcAft>
              <a:buNone/>
              <a:defRPr>
                <a:latin typeface="Playfair Display"/>
                <a:ea typeface="Playfair Display"/>
                <a:cs typeface="Playfair Display"/>
                <a:sym typeface="Playfair Display"/>
              </a:defRPr>
            </a:lvl2pPr>
            <a:lvl3pPr lvl="2">
              <a:spcBef>
                <a:spcPts val="0"/>
              </a:spcBef>
              <a:spcAft>
                <a:spcPts val="0"/>
              </a:spcAft>
              <a:buNone/>
              <a:defRPr>
                <a:latin typeface="Playfair Display"/>
                <a:ea typeface="Playfair Display"/>
                <a:cs typeface="Playfair Display"/>
                <a:sym typeface="Playfair Display"/>
              </a:defRPr>
            </a:lvl3pPr>
            <a:lvl4pPr lvl="3">
              <a:spcBef>
                <a:spcPts val="0"/>
              </a:spcBef>
              <a:spcAft>
                <a:spcPts val="0"/>
              </a:spcAft>
              <a:buNone/>
              <a:defRPr>
                <a:latin typeface="Playfair Display"/>
                <a:ea typeface="Playfair Display"/>
                <a:cs typeface="Playfair Display"/>
                <a:sym typeface="Playfair Display"/>
              </a:defRPr>
            </a:lvl4pPr>
            <a:lvl5pPr lvl="4">
              <a:spcBef>
                <a:spcPts val="0"/>
              </a:spcBef>
              <a:spcAft>
                <a:spcPts val="0"/>
              </a:spcAft>
              <a:buNone/>
              <a:defRPr>
                <a:latin typeface="Playfair Display"/>
                <a:ea typeface="Playfair Display"/>
                <a:cs typeface="Playfair Display"/>
                <a:sym typeface="Playfair Display"/>
              </a:defRPr>
            </a:lvl5pPr>
            <a:lvl6pPr lvl="5">
              <a:spcBef>
                <a:spcPts val="0"/>
              </a:spcBef>
              <a:spcAft>
                <a:spcPts val="0"/>
              </a:spcAft>
              <a:buNone/>
              <a:defRPr>
                <a:latin typeface="Playfair Display"/>
                <a:ea typeface="Playfair Display"/>
                <a:cs typeface="Playfair Display"/>
                <a:sym typeface="Playfair Display"/>
              </a:defRPr>
            </a:lvl6pPr>
            <a:lvl7pPr lvl="6">
              <a:spcBef>
                <a:spcPts val="0"/>
              </a:spcBef>
              <a:spcAft>
                <a:spcPts val="0"/>
              </a:spcAft>
              <a:buNone/>
              <a:defRPr>
                <a:latin typeface="Playfair Display"/>
                <a:ea typeface="Playfair Display"/>
                <a:cs typeface="Playfair Display"/>
                <a:sym typeface="Playfair Display"/>
              </a:defRPr>
            </a:lvl7pPr>
            <a:lvl8pPr lvl="7">
              <a:spcBef>
                <a:spcPts val="0"/>
              </a:spcBef>
              <a:spcAft>
                <a:spcPts val="0"/>
              </a:spcAft>
              <a:buNone/>
              <a:defRPr>
                <a:latin typeface="Playfair Display"/>
                <a:ea typeface="Playfair Display"/>
                <a:cs typeface="Playfair Display"/>
                <a:sym typeface="Playfair Display"/>
              </a:defRPr>
            </a:lvl8pPr>
            <a:lvl9pPr lvl="8">
              <a:spcBef>
                <a:spcPts val="0"/>
              </a:spcBef>
              <a:spcAft>
                <a:spcPts val="0"/>
              </a:spcAft>
              <a:buNone/>
              <a:defRPr>
                <a:latin typeface="Playfair Display"/>
                <a:ea typeface="Playfair Display"/>
                <a:cs typeface="Playfair Display"/>
                <a:sym typeface="Playfair Display"/>
              </a:defRPr>
            </a:lvl9pPr>
          </a:lstStyle>
          <a:p/>
        </p:txBody>
      </p:sp>
      <p:sp>
        <p:nvSpPr>
          <p:cNvPr id="149" name="Google Shape;149;p19"/>
          <p:cNvSpPr txBox="1"/>
          <p:nvPr>
            <p:ph idx="14" type="subTitle"/>
          </p:nvPr>
        </p:nvSpPr>
        <p:spPr>
          <a:xfrm>
            <a:off x="7840736" y="2601967"/>
            <a:ext cx="1019100" cy="574800"/>
          </a:xfrm>
          <a:prstGeom prst="rect">
            <a:avLst/>
          </a:prstGeom>
        </p:spPr>
        <p:txBody>
          <a:bodyPr anchorCtr="0" anchor="t" bIns="0" lIns="0" spcFirstLastPara="1" rIns="0" wrap="square" tIns="0">
            <a:noAutofit/>
          </a:bodyPr>
          <a:lstStyle>
            <a:lvl1pPr lvl="0">
              <a:spcBef>
                <a:spcPts val="0"/>
              </a:spcBef>
              <a:spcAft>
                <a:spcPts val="0"/>
              </a:spcAft>
              <a:buNone/>
              <a:defRPr>
                <a:latin typeface="Playfair Display"/>
                <a:ea typeface="Playfair Display"/>
                <a:cs typeface="Playfair Display"/>
                <a:sym typeface="Playfair Display"/>
              </a:defRPr>
            </a:lvl1pPr>
            <a:lvl2pPr lvl="1">
              <a:spcBef>
                <a:spcPts val="0"/>
              </a:spcBef>
              <a:spcAft>
                <a:spcPts val="0"/>
              </a:spcAft>
              <a:buNone/>
              <a:defRPr>
                <a:latin typeface="Playfair Display"/>
                <a:ea typeface="Playfair Display"/>
                <a:cs typeface="Playfair Display"/>
                <a:sym typeface="Playfair Display"/>
              </a:defRPr>
            </a:lvl2pPr>
            <a:lvl3pPr lvl="2">
              <a:spcBef>
                <a:spcPts val="0"/>
              </a:spcBef>
              <a:spcAft>
                <a:spcPts val="0"/>
              </a:spcAft>
              <a:buNone/>
              <a:defRPr>
                <a:latin typeface="Playfair Display"/>
                <a:ea typeface="Playfair Display"/>
                <a:cs typeface="Playfair Display"/>
                <a:sym typeface="Playfair Display"/>
              </a:defRPr>
            </a:lvl3pPr>
            <a:lvl4pPr lvl="3">
              <a:spcBef>
                <a:spcPts val="0"/>
              </a:spcBef>
              <a:spcAft>
                <a:spcPts val="0"/>
              </a:spcAft>
              <a:buNone/>
              <a:defRPr>
                <a:latin typeface="Playfair Display"/>
                <a:ea typeface="Playfair Display"/>
                <a:cs typeface="Playfair Display"/>
                <a:sym typeface="Playfair Display"/>
              </a:defRPr>
            </a:lvl4pPr>
            <a:lvl5pPr lvl="4">
              <a:spcBef>
                <a:spcPts val="0"/>
              </a:spcBef>
              <a:spcAft>
                <a:spcPts val="0"/>
              </a:spcAft>
              <a:buNone/>
              <a:defRPr>
                <a:latin typeface="Playfair Display"/>
                <a:ea typeface="Playfair Display"/>
                <a:cs typeface="Playfair Display"/>
                <a:sym typeface="Playfair Display"/>
              </a:defRPr>
            </a:lvl5pPr>
            <a:lvl6pPr lvl="5">
              <a:spcBef>
                <a:spcPts val="0"/>
              </a:spcBef>
              <a:spcAft>
                <a:spcPts val="0"/>
              </a:spcAft>
              <a:buNone/>
              <a:defRPr>
                <a:latin typeface="Playfair Display"/>
                <a:ea typeface="Playfair Display"/>
                <a:cs typeface="Playfair Display"/>
                <a:sym typeface="Playfair Display"/>
              </a:defRPr>
            </a:lvl6pPr>
            <a:lvl7pPr lvl="6">
              <a:spcBef>
                <a:spcPts val="0"/>
              </a:spcBef>
              <a:spcAft>
                <a:spcPts val="0"/>
              </a:spcAft>
              <a:buNone/>
              <a:defRPr>
                <a:latin typeface="Playfair Display"/>
                <a:ea typeface="Playfair Display"/>
                <a:cs typeface="Playfair Display"/>
                <a:sym typeface="Playfair Display"/>
              </a:defRPr>
            </a:lvl7pPr>
            <a:lvl8pPr lvl="7">
              <a:spcBef>
                <a:spcPts val="0"/>
              </a:spcBef>
              <a:spcAft>
                <a:spcPts val="0"/>
              </a:spcAft>
              <a:buNone/>
              <a:defRPr>
                <a:latin typeface="Playfair Display"/>
                <a:ea typeface="Playfair Display"/>
                <a:cs typeface="Playfair Display"/>
                <a:sym typeface="Playfair Display"/>
              </a:defRPr>
            </a:lvl8pPr>
            <a:lvl9pPr lvl="8">
              <a:spcBef>
                <a:spcPts val="0"/>
              </a:spcBef>
              <a:spcAft>
                <a:spcPts val="0"/>
              </a:spcAft>
              <a:buNone/>
              <a:defRPr>
                <a:latin typeface="Playfair Display"/>
                <a:ea typeface="Playfair Display"/>
                <a:cs typeface="Playfair Display"/>
                <a:sym typeface="Playfair Display"/>
              </a:defRPr>
            </a:lvl9pPr>
          </a:lstStyle>
          <a:p/>
        </p:txBody>
      </p:sp>
      <p:sp>
        <p:nvSpPr>
          <p:cNvPr id="150" name="Google Shape;150;p19"/>
          <p:cNvSpPr txBox="1"/>
          <p:nvPr>
            <p:ph idx="15" type="subTitle"/>
          </p:nvPr>
        </p:nvSpPr>
        <p:spPr>
          <a:xfrm>
            <a:off x="7840736" y="690967"/>
            <a:ext cx="1019100" cy="574800"/>
          </a:xfrm>
          <a:prstGeom prst="rect">
            <a:avLst/>
          </a:prstGeom>
        </p:spPr>
        <p:txBody>
          <a:bodyPr anchorCtr="0" anchor="t" bIns="0" lIns="0" spcFirstLastPara="1" rIns="0" wrap="square" tIns="0">
            <a:noAutofit/>
          </a:bodyPr>
          <a:lstStyle>
            <a:lvl1pPr lvl="0">
              <a:spcBef>
                <a:spcPts val="0"/>
              </a:spcBef>
              <a:spcAft>
                <a:spcPts val="0"/>
              </a:spcAft>
              <a:buNone/>
              <a:defRPr>
                <a:latin typeface="Playfair Display"/>
                <a:ea typeface="Playfair Display"/>
                <a:cs typeface="Playfair Display"/>
                <a:sym typeface="Playfair Display"/>
              </a:defRPr>
            </a:lvl1pPr>
            <a:lvl2pPr lvl="1">
              <a:spcBef>
                <a:spcPts val="0"/>
              </a:spcBef>
              <a:spcAft>
                <a:spcPts val="0"/>
              </a:spcAft>
              <a:buNone/>
              <a:defRPr>
                <a:latin typeface="Playfair Display"/>
                <a:ea typeface="Playfair Display"/>
                <a:cs typeface="Playfair Display"/>
                <a:sym typeface="Playfair Display"/>
              </a:defRPr>
            </a:lvl2pPr>
            <a:lvl3pPr lvl="2">
              <a:spcBef>
                <a:spcPts val="0"/>
              </a:spcBef>
              <a:spcAft>
                <a:spcPts val="0"/>
              </a:spcAft>
              <a:buNone/>
              <a:defRPr>
                <a:latin typeface="Playfair Display"/>
                <a:ea typeface="Playfair Display"/>
                <a:cs typeface="Playfair Display"/>
                <a:sym typeface="Playfair Display"/>
              </a:defRPr>
            </a:lvl3pPr>
            <a:lvl4pPr lvl="3">
              <a:spcBef>
                <a:spcPts val="0"/>
              </a:spcBef>
              <a:spcAft>
                <a:spcPts val="0"/>
              </a:spcAft>
              <a:buNone/>
              <a:defRPr>
                <a:latin typeface="Playfair Display"/>
                <a:ea typeface="Playfair Display"/>
                <a:cs typeface="Playfair Display"/>
                <a:sym typeface="Playfair Display"/>
              </a:defRPr>
            </a:lvl4pPr>
            <a:lvl5pPr lvl="4">
              <a:spcBef>
                <a:spcPts val="0"/>
              </a:spcBef>
              <a:spcAft>
                <a:spcPts val="0"/>
              </a:spcAft>
              <a:buNone/>
              <a:defRPr>
                <a:latin typeface="Playfair Display"/>
                <a:ea typeface="Playfair Display"/>
                <a:cs typeface="Playfair Display"/>
                <a:sym typeface="Playfair Display"/>
              </a:defRPr>
            </a:lvl5pPr>
            <a:lvl6pPr lvl="5">
              <a:spcBef>
                <a:spcPts val="0"/>
              </a:spcBef>
              <a:spcAft>
                <a:spcPts val="0"/>
              </a:spcAft>
              <a:buNone/>
              <a:defRPr>
                <a:latin typeface="Playfair Display"/>
                <a:ea typeface="Playfair Display"/>
                <a:cs typeface="Playfair Display"/>
                <a:sym typeface="Playfair Display"/>
              </a:defRPr>
            </a:lvl6pPr>
            <a:lvl7pPr lvl="6">
              <a:spcBef>
                <a:spcPts val="0"/>
              </a:spcBef>
              <a:spcAft>
                <a:spcPts val="0"/>
              </a:spcAft>
              <a:buNone/>
              <a:defRPr>
                <a:latin typeface="Playfair Display"/>
                <a:ea typeface="Playfair Display"/>
                <a:cs typeface="Playfair Display"/>
                <a:sym typeface="Playfair Display"/>
              </a:defRPr>
            </a:lvl7pPr>
            <a:lvl8pPr lvl="7">
              <a:spcBef>
                <a:spcPts val="0"/>
              </a:spcBef>
              <a:spcAft>
                <a:spcPts val="0"/>
              </a:spcAft>
              <a:buNone/>
              <a:defRPr>
                <a:latin typeface="Playfair Display"/>
                <a:ea typeface="Playfair Display"/>
                <a:cs typeface="Playfair Display"/>
                <a:sym typeface="Playfair Display"/>
              </a:defRPr>
            </a:lvl8pPr>
            <a:lvl9pPr lvl="8">
              <a:spcBef>
                <a:spcPts val="0"/>
              </a:spcBef>
              <a:spcAft>
                <a:spcPts val="0"/>
              </a:spcAft>
              <a:buNone/>
              <a:defRPr>
                <a:latin typeface="Playfair Display"/>
                <a:ea typeface="Playfair Display"/>
                <a:cs typeface="Playfair Display"/>
                <a:sym typeface="Playfair Display"/>
              </a:defRPr>
            </a:lvl9pPr>
          </a:lstStyle>
          <a:p/>
        </p:txBody>
      </p:sp>
      <p:sp>
        <p:nvSpPr>
          <p:cNvPr id="151" name="Google Shape;151;p19"/>
          <p:cNvSpPr txBox="1"/>
          <p:nvPr>
            <p:ph idx="16" type="subTitle"/>
          </p:nvPr>
        </p:nvSpPr>
        <p:spPr>
          <a:xfrm>
            <a:off x="5406550" y="1973533"/>
            <a:ext cx="1019100" cy="322500"/>
          </a:xfrm>
          <a:prstGeom prst="rect">
            <a:avLst/>
          </a:prstGeom>
        </p:spPr>
        <p:txBody>
          <a:bodyPr anchorCtr="0" anchor="b"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152" name="Google Shape;152;p19"/>
          <p:cNvSpPr txBox="1"/>
          <p:nvPr>
            <p:ph idx="17" type="subTitle"/>
          </p:nvPr>
        </p:nvSpPr>
        <p:spPr>
          <a:xfrm>
            <a:off x="7840725" y="1973533"/>
            <a:ext cx="1019100" cy="322500"/>
          </a:xfrm>
          <a:prstGeom prst="rect">
            <a:avLst/>
          </a:prstGeom>
        </p:spPr>
        <p:txBody>
          <a:bodyPr anchorCtr="0" anchor="b"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153" name="Google Shape;153;p19"/>
          <p:cNvSpPr txBox="1"/>
          <p:nvPr>
            <p:ph idx="18" type="subTitle"/>
          </p:nvPr>
        </p:nvSpPr>
        <p:spPr>
          <a:xfrm>
            <a:off x="5406550" y="3898370"/>
            <a:ext cx="1019100" cy="322500"/>
          </a:xfrm>
          <a:prstGeom prst="rect">
            <a:avLst/>
          </a:prstGeom>
        </p:spPr>
        <p:txBody>
          <a:bodyPr anchorCtr="0" anchor="b"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154" name="Google Shape;154;p19"/>
          <p:cNvSpPr txBox="1"/>
          <p:nvPr>
            <p:ph idx="19" type="subTitle"/>
          </p:nvPr>
        </p:nvSpPr>
        <p:spPr>
          <a:xfrm>
            <a:off x="7840725" y="3898370"/>
            <a:ext cx="1019100" cy="322500"/>
          </a:xfrm>
          <a:prstGeom prst="rect">
            <a:avLst/>
          </a:prstGeom>
        </p:spPr>
        <p:txBody>
          <a:bodyPr anchorCtr="0" anchor="b"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155" name="Google Shape;155;p19"/>
          <p:cNvSpPr txBox="1"/>
          <p:nvPr>
            <p:ph idx="20" type="subTitle"/>
          </p:nvPr>
        </p:nvSpPr>
        <p:spPr>
          <a:xfrm>
            <a:off x="5406550" y="5823203"/>
            <a:ext cx="1019100" cy="322500"/>
          </a:xfrm>
          <a:prstGeom prst="rect">
            <a:avLst/>
          </a:prstGeom>
        </p:spPr>
        <p:txBody>
          <a:bodyPr anchorCtr="0" anchor="b"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156" name="Google Shape;156;p19"/>
          <p:cNvSpPr txBox="1"/>
          <p:nvPr>
            <p:ph idx="21" type="subTitle"/>
          </p:nvPr>
        </p:nvSpPr>
        <p:spPr>
          <a:xfrm>
            <a:off x="7840725" y="5823203"/>
            <a:ext cx="1019100" cy="322500"/>
          </a:xfrm>
          <a:prstGeom prst="rect">
            <a:avLst/>
          </a:prstGeom>
        </p:spPr>
        <p:txBody>
          <a:bodyPr anchorCtr="0" anchor="b"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157" name="Google Shape;157;p19"/>
          <p:cNvSpPr txBox="1"/>
          <p:nvPr>
            <p:ph type="title"/>
          </p:nvPr>
        </p:nvSpPr>
        <p:spPr>
          <a:xfrm>
            <a:off x="276075" y="609600"/>
            <a:ext cx="3800100" cy="7836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158" name="Google Shape;158;p19"/>
          <p:cNvSpPr txBox="1"/>
          <p:nvPr>
            <p:ph idx="22"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159" name="Google Shape;159;p19"/>
          <p:cNvSpPr txBox="1"/>
          <p:nvPr>
            <p:ph idx="12" type="sldNum"/>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lvl1pPr lvl="0">
              <a:buNone/>
              <a:defRPr sz="800">
                <a:solidFill>
                  <a:schemeClr val="lt1"/>
                </a:solidFill>
                <a:latin typeface="Lato"/>
                <a:ea typeface="Lato"/>
                <a:cs typeface="Lato"/>
                <a:sym typeface="Lato"/>
              </a:defRPr>
            </a:lvl1pPr>
            <a:lvl2pPr lvl="1">
              <a:buNone/>
              <a:defRPr sz="800">
                <a:solidFill>
                  <a:schemeClr val="lt1"/>
                </a:solidFill>
                <a:latin typeface="Lato"/>
                <a:ea typeface="Lato"/>
                <a:cs typeface="Lato"/>
                <a:sym typeface="Lato"/>
              </a:defRPr>
            </a:lvl2pPr>
            <a:lvl3pPr lvl="2">
              <a:buNone/>
              <a:defRPr sz="800">
                <a:solidFill>
                  <a:schemeClr val="lt1"/>
                </a:solidFill>
                <a:latin typeface="Lato"/>
                <a:ea typeface="Lato"/>
                <a:cs typeface="Lato"/>
                <a:sym typeface="Lato"/>
              </a:defRPr>
            </a:lvl3pPr>
            <a:lvl4pPr lvl="3">
              <a:buNone/>
              <a:defRPr sz="800">
                <a:solidFill>
                  <a:schemeClr val="lt1"/>
                </a:solidFill>
                <a:latin typeface="Lato"/>
                <a:ea typeface="Lato"/>
                <a:cs typeface="Lato"/>
                <a:sym typeface="Lato"/>
              </a:defRPr>
            </a:lvl4pPr>
            <a:lvl5pPr lvl="4">
              <a:buNone/>
              <a:defRPr sz="800">
                <a:solidFill>
                  <a:schemeClr val="lt1"/>
                </a:solidFill>
                <a:latin typeface="Lato"/>
                <a:ea typeface="Lato"/>
                <a:cs typeface="Lato"/>
                <a:sym typeface="Lato"/>
              </a:defRPr>
            </a:lvl5pPr>
            <a:lvl6pPr lvl="5">
              <a:buNone/>
              <a:defRPr sz="800">
                <a:solidFill>
                  <a:schemeClr val="lt1"/>
                </a:solidFill>
                <a:latin typeface="Lato"/>
                <a:ea typeface="Lato"/>
                <a:cs typeface="Lato"/>
                <a:sym typeface="Lato"/>
              </a:defRPr>
            </a:lvl6pPr>
            <a:lvl7pPr lvl="6">
              <a:buNone/>
              <a:defRPr sz="800">
                <a:solidFill>
                  <a:schemeClr val="lt1"/>
                </a:solidFill>
                <a:latin typeface="Lato"/>
                <a:ea typeface="Lato"/>
                <a:cs typeface="Lato"/>
                <a:sym typeface="Lato"/>
              </a:defRPr>
            </a:lvl7pPr>
            <a:lvl8pPr lvl="7">
              <a:buNone/>
              <a:defRPr sz="800">
                <a:solidFill>
                  <a:schemeClr val="lt1"/>
                </a:solidFill>
                <a:latin typeface="Lato"/>
                <a:ea typeface="Lato"/>
                <a:cs typeface="Lato"/>
                <a:sym typeface="Lato"/>
              </a:defRPr>
            </a:lvl8pPr>
            <a:lvl9pPr lvl="8">
              <a:buNone/>
              <a:defRPr sz="800">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main point">
  <p:cSld name="BLANK_1_1_1_1_1_1_2">
    <p:spTree>
      <p:nvGrpSpPr>
        <p:cNvPr id="160" name="Shape 160"/>
        <p:cNvGrpSpPr/>
        <p:nvPr/>
      </p:nvGrpSpPr>
      <p:grpSpPr>
        <a:xfrm>
          <a:off x="0" y="0"/>
          <a:ext cx="0" cy="0"/>
          <a:chOff x="0" y="0"/>
          <a:chExt cx="0" cy="0"/>
        </a:xfrm>
      </p:grpSpPr>
      <p:sp>
        <p:nvSpPr>
          <p:cNvPr id="161" name="Google Shape;161;p20"/>
          <p:cNvSpPr txBox="1"/>
          <p:nvPr>
            <p:ph type="title"/>
          </p:nvPr>
        </p:nvSpPr>
        <p:spPr>
          <a:xfrm>
            <a:off x="276075" y="609600"/>
            <a:ext cx="8594400" cy="7836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40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162" name="Google Shape;162;p20"/>
          <p:cNvSpPr txBox="1"/>
          <p:nvPr>
            <p:ph idx="1"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163" name="Google Shape;163;p20"/>
          <p:cNvSpPr txBox="1"/>
          <p:nvPr>
            <p:ph idx="12" type="sldNum"/>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lvl1pPr lvl="0">
              <a:buNone/>
              <a:defRPr sz="800">
                <a:solidFill>
                  <a:schemeClr val="lt1"/>
                </a:solidFill>
                <a:latin typeface="Lato"/>
                <a:ea typeface="Lato"/>
                <a:cs typeface="Lato"/>
                <a:sym typeface="Lato"/>
              </a:defRPr>
            </a:lvl1pPr>
            <a:lvl2pPr lvl="1">
              <a:buNone/>
              <a:defRPr sz="800">
                <a:solidFill>
                  <a:schemeClr val="lt1"/>
                </a:solidFill>
                <a:latin typeface="Lato"/>
                <a:ea typeface="Lato"/>
                <a:cs typeface="Lato"/>
                <a:sym typeface="Lato"/>
              </a:defRPr>
            </a:lvl2pPr>
            <a:lvl3pPr lvl="2">
              <a:buNone/>
              <a:defRPr sz="800">
                <a:solidFill>
                  <a:schemeClr val="lt1"/>
                </a:solidFill>
                <a:latin typeface="Lato"/>
                <a:ea typeface="Lato"/>
                <a:cs typeface="Lato"/>
                <a:sym typeface="Lato"/>
              </a:defRPr>
            </a:lvl3pPr>
            <a:lvl4pPr lvl="3">
              <a:buNone/>
              <a:defRPr sz="800">
                <a:solidFill>
                  <a:schemeClr val="lt1"/>
                </a:solidFill>
                <a:latin typeface="Lato"/>
                <a:ea typeface="Lato"/>
                <a:cs typeface="Lato"/>
                <a:sym typeface="Lato"/>
              </a:defRPr>
            </a:lvl4pPr>
            <a:lvl5pPr lvl="4">
              <a:buNone/>
              <a:defRPr sz="800">
                <a:solidFill>
                  <a:schemeClr val="lt1"/>
                </a:solidFill>
                <a:latin typeface="Lato"/>
                <a:ea typeface="Lato"/>
                <a:cs typeface="Lato"/>
                <a:sym typeface="Lato"/>
              </a:defRPr>
            </a:lvl5pPr>
            <a:lvl6pPr lvl="5">
              <a:buNone/>
              <a:defRPr sz="800">
                <a:solidFill>
                  <a:schemeClr val="lt1"/>
                </a:solidFill>
                <a:latin typeface="Lato"/>
                <a:ea typeface="Lato"/>
                <a:cs typeface="Lato"/>
                <a:sym typeface="Lato"/>
              </a:defRPr>
            </a:lvl6pPr>
            <a:lvl7pPr lvl="6">
              <a:buNone/>
              <a:defRPr sz="800">
                <a:solidFill>
                  <a:schemeClr val="lt1"/>
                </a:solidFill>
                <a:latin typeface="Lato"/>
                <a:ea typeface="Lato"/>
                <a:cs typeface="Lato"/>
                <a:sym typeface="Lato"/>
              </a:defRPr>
            </a:lvl7pPr>
            <a:lvl8pPr lvl="7">
              <a:buNone/>
              <a:defRPr sz="800">
                <a:solidFill>
                  <a:schemeClr val="lt1"/>
                </a:solidFill>
                <a:latin typeface="Lato"/>
                <a:ea typeface="Lato"/>
                <a:cs typeface="Lato"/>
                <a:sym typeface="Lato"/>
              </a:defRPr>
            </a:lvl8pPr>
            <a:lvl9pPr lvl="8">
              <a:buNone/>
              <a:defRPr sz="800">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
        <p:nvSpPr>
          <p:cNvPr id="164" name="Google Shape;164;p20"/>
          <p:cNvSpPr txBox="1"/>
          <p:nvPr>
            <p:ph idx="2" type="body"/>
          </p:nvPr>
        </p:nvSpPr>
        <p:spPr>
          <a:xfrm>
            <a:off x="276075" y="2351233"/>
            <a:ext cx="4342800" cy="9483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0"/>
              </a:spcBef>
              <a:spcAft>
                <a:spcPts val="0"/>
              </a:spcAft>
              <a:buClr>
                <a:schemeClr val="lt1"/>
              </a:buClr>
              <a:buSzPts val="1000"/>
              <a:buFont typeface="Lato"/>
              <a:buChar char="○"/>
              <a:defRPr sz="1000"/>
            </a:lvl2pPr>
            <a:lvl3pPr indent="-292100" lvl="2" marL="1371600">
              <a:spcBef>
                <a:spcPts val="0"/>
              </a:spcBef>
              <a:spcAft>
                <a:spcPts val="0"/>
              </a:spcAft>
              <a:buClr>
                <a:schemeClr val="lt1"/>
              </a:buClr>
              <a:buSzPts val="1000"/>
              <a:buFont typeface="Lato"/>
              <a:buChar char="■"/>
              <a:defRPr sz="1000"/>
            </a:lvl3pPr>
            <a:lvl4pPr indent="-292100" lvl="3" marL="1828800">
              <a:spcBef>
                <a:spcPts val="0"/>
              </a:spcBef>
              <a:spcAft>
                <a:spcPts val="0"/>
              </a:spcAft>
              <a:buClr>
                <a:schemeClr val="lt1"/>
              </a:buClr>
              <a:buSzPts val="1000"/>
              <a:buFont typeface="Lato"/>
              <a:buChar char="●"/>
              <a:defRPr sz="1000"/>
            </a:lvl4pPr>
            <a:lvl5pPr indent="-292100" lvl="4" marL="2286000">
              <a:spcBef>
                <a:spcPts val="0"/>
              </a:spcBef>
              <a:spcAft>
                <a:spcPts val="0"/>
              </a:spcAft>
              <a:buClr>
                <a:schemeClr val="lt1"/>
              </a:buClr>
              <a:buSzPts val="1000"/>
              <a:buFont typeface="Lato"/>
              <a:buChar char="○"/>
              <a:defRPr sz="1000"/>
            </a:lvl5pPr>
            <a:lvl6pPr indent="-292100" lvl="5" marL="2743200">
              <a:spcBef>
                <a:spcPts val="0"/>
              </a:spcBef>
              <a:spcAft>
                <a:spcPts val="0"/>
              </a:spcAft>
              <a:buClr>
                <a:schemeClr val="lt1"/>
              </a:buClr>
              <a:buSzPts val="1000"/>
              <a:buFont typeface="Lato"/>
              <a:buChar char="■"/>
              <a:defRPr sz="1000"/>
            </a:lvl6pPr>
            <a:lvl7pPr indent="-292100" lvl="6" marL="3200400">
              <a:spcBef>
                <a:spcPts val="0"/>
              </a:spcBef>
              <a:spcAft>
                <a:spcPts val="0"/>
              </a:spcAft>
              <a:buClr>
                <a:schemeClr val="lt1"/>
              </a:buClr>
              <a:buSzPts val="1000"/>
              <a:buFont typeface="Lato"/>
              <a:buChar char="●"/>
              <a:defRPr sz="1000"/>
            </a:lvl7pPr>
            <a:lvl8pPr indent="-292100" lvl="7" marL="3657600">
              <a:spcBef>
                <a:spcPts val="0"/>
              </a:spcBef>
              <a:spcAft>
                <a:spcPts val="0"/>
              </a:spcAft>
              <a:buClr>
                <a:schemeClr val="lt1"/>
              </a:buClr>
              <a:buSzPts val="1000"/>
              <a:buFont typeface="Lato"/>
              <a:buChar char="○"/>
              <a:defRPr sz="1000"/>
            </a:lvl8pPr>
            <a:lvl9pPr indent="-292100" lvl="8" marL="4114800">
              <a:spcBef>
                <a:spcPts val="0"/>
              </a:spcBef>
              <a:spcAft>
                <a:spcPts val="0"/>
              </a:spcAft>
              <a:buClr>
                <a:schemeClr val="lt1"/>
              </a:buClr>
              <a:buSzPts val="1000"/>
              <a:buFont typeface="Lato"/>
              <a:buChar char="■"/>
              <a:defRPr sz="10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statement with picture">
  <p:cSld name="BLANK_1_1_1_1_1_1_1_2">
    <p:spTree>
      <p:nvGrpSpPr>
        <p:cNvPr id="165" name="Shape 165"/>
        <p:cNvGrpSpPr/>
        <p:nvPr/>
      </p:nvGrpSpPr>
      <p:grpSpPr>
        <a:xfrm>
          <a:off x="0" y="0"/>
          <a:ext cx="0" cy="0"/>
          <a:chOff x="0" y="0"/>
          <a:chExt cx="0" cy="0"/>
        </a:xfrm>
      </p:grpSpPr>
      <p:sp>
        <p:nvSpPr>
          <p:cNvPr id="166" name="Google Shape;166;p21"/>
          <p:cNvSpPr txBox="1"/>
          <p:nvPr>
            <p:ph type="title"/>
          </p:nvPr>
        </p:nvSpPr>
        <p:spPr>
          <a:xfrm>
            <a:off x="1182150" y="2353800"/>
            <a:ext cx="6779700" cy="23535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None/>
              <a:defRPr/>
            </a:lvl1pPr>
            <a:lvl2pPr lvl="1" algn="ctr">
              <a:lnSpc>
                <a:spcPct val="90000"/>
              </a:lnSpc>
              <a:spcBef>
                <a:spcPts val="0"/>
              </a:spcBef>
              <a:spcAft>
                <a:spcPts val="0"/>
              </a:spcAft>
              <a:buNone/>
              <a:defRPr/>
            </a:lvl2pPr>
            <a:lvl3pPr lvl="2" algn="ctr">
              <a:lnSpc>
                <a:spcPct val="90000"/>
              </a:lnSpc>
              <a:spcBef>
                <a:spcPts val="0"/>
              </a:spcBef>
              <a:spcAft>
                <a:spcPts val="0"/>
              </a:spcAft>
              <a:buNone/>
              <a:defRPr/>
            </a:lvl3pPr>
            <a:lvl4pPr lvl="3" algn="ctr">
              <a:lnSpc>
                <a:spcPct val="90000"/>
              </a:lnSpc>
              <a:spcBef>
                <a:spcPts val="0"/>
              </a:spcBef>
              <a:spcAft>
                <a:spcPts val="0"/>
              </a:spcAft>
              <a:buNone/>
              <a:defRPr/>
            </a:lvl4pPr>
            <a:lvl5pPr lvl="4" algn="ctr">
              <a:lnSpc>
                <a:spcPct val="90000"/>
              </a:lnSpc>
              <a:spcBef>
                <a:spcPts val="0"/>
              </a:spcBef>
              <a:spcAft>
                <a:spcPts val="0"/>
              </a:spcAft>
              <a:buNone/>
              <a:defRPr/>
            </a:lvl5pPr>
            <a:lvl6pPr lvl="5" algn="ctr">
              <a:lnSpc>
                <a:spcPct val="90000"/>
              </a:lnSpc>
              <a:spcBef>
                <a:spcPts val="0"/>
              </a:spcBef>
              <a:spcAft>
                <a:spcPts val="0"/>
              </a:spcAft>
              <a:buNone/>
              <a:defRPr/>
            </a:lvl6pPr>
            <a:lvl7pPr lvl="6" algn="ctr">
              <a:lnSpc>
                <a:spcPct val="90000"/>
              </a:lnSpc>
              <a:spcBef>
                <a:spcPts val="0"/>
              </a:spcBef>
              <a:spcAft>
                <a:spcPts val="0"/>
              </a:spcAft>
              <a:buNone/>
              <a:defRPr/>
            </a:lvl7pPr>
            <a:lvl8pPr lvl="7" algn="ctr">
              <a:lnSpc>
                <a:spcPct val="90000"/>
              </a:lnSpc>
              <a:spcBef>
                <a:spcPts val="0"/>
              </a:spcBef>
              <a:spcAft>
                <a:spcPts val="0"/>
              </a:spcAft>
              <a:buNone/>
              <a:defRPr/>
            </a:lvl8pPr>
            <a:lvl9pPr lvl="8" algn="ctr">
              <a:lnSpc>
                <a:spcPct val="90000"/>
              </a:lnSpc>
              <a:spcBef>
                <a:spcPts val="0"/>
              </a:spcBef>
              <a:spcAft>
                <a:spcPts val="0"/>
              </a:spcAft>
              <a:buNone/>
              <a:defRPr/>
            </a:lvl9pPr>
          </a:lstStyle>
          <a:p/>
        </p:txBody>
      </p:sp>
      <p:sp>
        <p:nvSpPr>
          <p:cNvPr id="167" name="Google Shape;167;p21"/>
          <p:cNvSpPr txBox="1"/>
          <p:nvPr>
            <p:ph idx="2" type="title"/>
          </p:nvPr>
        </p:nvSpPr>
        <p:spPr>
          <a:xfrm>
            <a:off x="1182150" y="5410733"/>
            <a:ext cx="6779700" cy="529500"/>
          </a:xfrm>
          <a:prstGeom prst="rect">
            <a:avLst/>
          </a:prstGeom>
          <a:noFill/>
          <a:ln>
            <a:noFill/>
          </a:ln>
        </p:spPr>
        <p:txBody>
          <a:bodyPr anchorCtr="0" anchor="t" bIns="0" lIns="0" spcFirstLastPara="1" rIns="0" wrap="square" tIns="0">
            <a:noAutofit/>
          </a:bodyPr>
          <a:lstStyle>
            <a:lvl1pPr lvl="0" algn="ctr">
              <a:lnSpc>
                <a:spcPct val="115000"/>
              </a:lnSpc>
              <a:spcBef>
                <a:spcPts val="0"/>
              </a:spcBef>
              <a:spcAft>
                <a:spcPts val="0"/>
              </a:spcAft>
              <a:buNone/>
              <a:defRPr sz="1200">
                <a:solidFill>
                  <a:schemeClr val="lt1"/>
                </a:solidFill>
                <a:latin typeface="Lato"/>
                <a:ea typeface="Lato"/>
                <a:cs typeface="Lato"/>
                <a:sym typeface="Lato"/>
              </a:defRPr>
            </a:lvl1pPr>
            <a:lvl2pPr lvl="1" algn="ctr">
              <a:lnSpc>
                <a:spcPct val="115000"/>
              </a:lnSpc>
              <a:spcBef>
                <a:spcPts val="0"/>
              </a:spcBef>
              <a:spcAft>
                <a:spcPts val="0"/>
              </a:spcAft>
              <a:buNone/>
              <a:defRPr sz="1200">
                <a:solidFill>
                  <a:schemeClr val="lt1"/>
                </a:solidFill>
                <a:latin typeface="Lato"/>
                <a:ea typeface="Lato"/>
                <a:cs typeface="Lato"/>
                <a:sym typeface="Lato"/>
              </a:defRPr>
            </a:lvl2pPr>
            <a:lvl3pPr lvl="2" algn="ctr">
              <a:lnSpc>
                <a:spcPct val="115000"/>
              </a:lnSpc>
              <a:spcBef>
                <a:spcPts val="0"/>
              </a:spcBef>
              <a:spcAft>
                <a:spcPts val="0"/>
              </a:spcAft>
              <a:buNone/>
              <a:defRPr sz="1200">
                <a:solidFill>
                  <a:schemeClr val="lt1"/>
                </a:solidFill>
                <a:latin typeface="Lato"/>
                <a:ea typeface="Lato"/>
                <a:cs typeface="Lato"/>
                <a:sym typeface="Lato"/>
              </a:defRPr>
            </a:lvl3pPr>
            <a:lvl4pPr lvl="3" algn="ctr">
              <a:lnSpc>
                <a:spcPct val="115000"/>
              </a:lnSpc>
              <a:spcBef>
                <a:spcPts val="0"/>
              </a:spcBef>
              <a:spcAft>
                <a:spcPts val="0"/>
              </a:spcAft>
              <a:buNone/>
              <a:defRPr sz="1200">
                <a:solidFill>
                  <a:schemeClr val="lt1"/>
                </a:solidFill>
                <a:latin typeface="Lato"/>
                <a:ea typeface="Lato"/>
                <a:cs typeface="Lato"/>
                <a:sym typeface="Lato"/>
              </a:defRPr>
            </a:lvl4pPr>
            <a:lvl5pPr lvl="4" algn="ctr">
              <a:lnSpc>
                <a:spcPct val="115000"/>
              </a:lnSpc>
              <a:spcBef>
                <a:spcPts val="0"/>
              </a:spcBef>
              <a:spcAft>
                <a:spcPts val="0"/>
              </a:spcAft>
              <a:buNone/>
              <a:defRPr sz="1200">
                <a:solidFill>
                  <a:schemeClr val="lt1"/>
                </a:solidFill>
                <a:latin typeface="Lato"/>
                <a:ea typeface="Lato"/>
                <a:cs typeface="Lato"/>
                <a:sym typeface="Lato"/>
              </a:defRPr>
            </a:lvl5pPr>
            <a:lvl6pPr lvl="5" algn="ctr">
              <a:lnSpc>
                <a:spcPct val="115000"/>
              </a:lnSpc>
              <a:spcBef>
                <a:spcPts val="0"/>
              </a:spcBef>
              <a:spcAft>
                <a:spcPts val="0"/>
              </a:spcAft>
              <a:buNone/>
              <a:defRPr sz="1200">
                <a:solidFill>
                  <a:schemeClr val="lt1"/>
                </a:solidFill>
                <a:latin typeface="Lato"/>
                <a:ea typeface="Lato"/>
                <a:cs typeface="Lato"/>
                <a:sym typeface="Lato"/>
              </a:defRPr>
            </a:lvl6pPr>
            <a:lvl7pPr lvl="6" algn="ctr">
              <a:lnSpc>
                <a:spcPct val="115000"/>
              </a:lnSpc>
              <a:spcBef>
                <a:spcPts val="0"/>
              </a:spcBef>
              <a:spcAft>
                <a:spcPts val="0"/>
              </a:spcAft>
              <a:buNone/>
              <a:defRPr sz="1200">
                <a:solidFill>
                  <a:schemeClr val="lt1"/>
                </a:solidFill>
                <a:latin typeface="Lato"/>
                <a:ea typeface="Lato"/>
                <a:cs typeface="Lato"/>
                <a:sym typeface="Lato"/>
              </a:defRPr>
            </a:lvl7pPr>
            <a:lvl8pPr lvl="7" algn="ctr">
              <a:lnSpc>
                <a:spcPct val="115000"/>
              </a:lnSpc>
              <a:spcBef>
                <a:spcPts val="0"/>
              </a:spcBef>
              <a:spcAft>
                <a:spcPts val="0"/>
              </a:spcAft>
              <a:buNone/>
              <a:defRPr sz="1200">
                <a:solidFill>
                  <a:schemeClr val="lt1"/>
                </a:solidFill>
                <a:latin typeface="Lato"/>
                <a:ea typeface="Lato"/>
                <a:cs typeface="Lato"/>
                <a:sym typeface="Lato"/>
              </a:defRPr>
            </a:lvl8pPr>
            <a:lvl9pPr lvl="8" algn="ctr">
              <a:lnSpc>
                <a:spcPct val="115000"/>
              </a:lnSpc>
              <a:spcBef>
                <a:spcPts val="0"/>
              </a:spcBef>
              <a:spcAft>
                <a:spcPts val="0"/>
              </a:spcAft>
              <a:buNone/>
              <a:defRPr sz="1200">
                <a:solidFill>
                  <a:schemeClr val="lt1"/>
                </a:solidFill>
                <a:latin typeface="Lato"/>
                <a:ea typeface="Lato"/>
                <a:cs typeface="Lato"/>
                <a:sym typeface="Lato"/>
              </a:defRPr>
            </a:lvl9pPr>
          </a:lstStyle>
          <a:p/>
        </p:txBody>
      </p:sp>
      <p:sp>
        <p:nvSpPr>
          <p:cNvPr id="168" name="Google Shape;168;p21"/>
          <p:cNvSpPr txBox="1"/>
          <p:nvPr>
            <p:ph idx="1"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169" name="Google Shape;169;p21"/>
          <p:cNvSpPr txBox="1"/>
          <p:nvPr>
            <p:ph idx="12" type="sldNum"/>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lvl1pPr lvl="0">
              <a:buNone/>
              <a:defRPr sz="800">
                <a:solidFill>
                  <a:schemeClr val="lt1"/>
                </a:solidFill>
                <a:latin typeface="Lato"/>
                <a:ea typeface="Lato"/>
                <a:cs typeface="Lato"/>
                <a:sym typeface="Lato"/>
              </a:defRPr>
            </a:lvl1pPr>
            <a:lvl2pPr lvl="1">
              <a:buNone/>
              <a:defRPr sz="800">
                <a:solidFill>
                  <a:schemeClr val="lt1"/>
                </a:solidFill>
                <a:latin typeface="Lato"/>
                <a:ea typeface="Lato"/>
                <a:cs typeface="Lato"/>
                <a:sym typeface="Lato"/>
              </a:defRPr>
            </a:lvl2pPr>
            <a:lvl3pPr lvl="2">
              <a:buNone/>
              <a:defRPr sz="800">
                <a:solidFill>
                  <a:schemeClr val="lt1"/>
                </a:solidFill>
                <a:latin typeface="Lato"/>
                <a:ea typeface="Lato"/>
                <a:cs typeface="Lato"/>
                <a:sym typeface="Lato"/>
              </a:defRPr>
            </a:lvl3pPr>
            <a:lvl4pPr lvl="3">
              <a:buNone/>
              <a:defRPr sz="800">
                <a:solidFill>
                  <a:schemeClr val="lt1"/>
                </a:solidFill>
                <a:latin typeface="Lato"/>
                <a:ea typeface="Lato"/>
                <a:cs typeface="Lato"/>
                <a:sym typeface="Lato"/>
              </a:defRPr>
            </a:lvl4pPr>
            <a:lvl5pPr lvl="4">
              <a:buNone/>
              <a:defRPr sz="800">
                <a:solidFill>
                  <a:schemeClr val="lt1"/>
                </a:solidFill>
                <a:latin typeface="Lato"/>
                <a:ea typeface="Lato"/>
                <a:cs typeface="Lato"/>
                <a:sym typeface="Lato"/>
              </a:defRPr>
            </a:lvl5pPr>
            <a:lvl6pPr lvl="5">
              <a:buNone/>
              <a:defRPr sz="800">
                <a:solidFill>
                  <a:schemeClr val="lt1"/>
                </a:solidFill>
                <a:latin typeface="Lato"/>
                <a:ea typeface="Lato"/>
                <a:cs typeface="Lato"/>
                <a:sym typeface="Lato"/>
              </a:defRPr>
            </a:lvl6pPr>
            <a:lvl7pPr lvl="6">
              <a:buNone/>
              <a:defRPr sz="800">
                <a:solidFill>
                  <a:schemeClr val="lt1"/>
                </a:solidFill>
                <a:latin typeface="Lato"/>
                <a:ea typeface="Lato"/>
                <a:cs typeface="Lato"/>
                <a:sym typeface="Lato"/>
              </a:defRPr>
            </a:lvl7pPr>
            <a:lvl8pPr lvl="7">
              <a:buNone/>
              <a:defRPr sz="800">
                <a:solidFill>
                  <a:schemeClr val="lt1"/>
                </a:solidFill>
                <a:latin typeface="Lato"/>
                <a:ea typeface="Lato"/>
                <a:cs typeface="Lato"/>
                <a:sym typeface="Lato"/>
              </a:defRPr>
            </a:lvl8pPr>
            <a:lvl9pPr lvl="8">
              <a:buNone/>
              <a:defRPr sz="800">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
        <p:nvSpPr>
          <p:cNvPr id="170" name="Google Shape;170;p21"/>
          <p:cNvSpPr/>
          <p:nvPr>
            <p:ph idx="3" type="pic"/>
          </p:nvPr>
        </p:nvSpPr>
        <p:spPr>
          <a:xfrm>
            <a:off x="0" y="0"/>
            <a:ext cx="9144000" cy="14388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BLANK_1_1_1_1_1_1_1_1_1_1_1">
    <p:bg>
      <p:bgPr>
        <a:solidFill>
          <a:schemeClr val="dk2"/>
        </a:solidFill>
      </p:bgPr>
    </p:bg>
    <p:spTree>
      <p:nvGrpSpPr>
        <p:cNvPr id="171" name="Shape 171"/>
        <p:cNvGrpSpPr/>
        <p:nvPr/>
      </p:nvGrpSpPr>
      <p:grpSpPr>
        <a:xfrm>
          <a:off x="0" y="0"/>
          <a:ext cx="0" cy="0"/>
          <a:chOff x="0" y="0"/>
          <a:chExt cx="0" cy="0"/>
        </a:xfrm>
      </p:grpSpPr>
      <p:sp>
        <p:nvSpPr>
          <p:cNvPr id="172" name="Google Shape;172;p22"/>
          <p:cNvSpPr txBox="1"/>
          <p:nvPr>
            <p:ph type="title"/>
          </p:nvPr>
        </p:nvSpPr>
        <p:spPr>
          <a:xfrm>
            <a:off x="270983" y="2646700"/>
            <a:ext cx="3342900" cy="3645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1800"/>
            </a:lvl1pPr>
            <a:lvl2pPr lvl="1">
              <a:lnSpc>
                <a:spcPct val="115000"/>
              </a:lnSpc>
              <a:spcBef>
                <a:spcPts val="0"/>
              </a:spcBef>
              <a:spcAft>
                <a:spcPts val="0"/>
              </a:spcAft>
              <a:buNone/>
              <a:defRPr sz="1800"/>
            </a:lvl2pPr>
            <a:lvl3pPr lvl="2">
              <a:lnSpc>
                <a:spcPct val="115000"/>
              </a:lnSpc>
              <a:spcBef>
                <a:spcPts val="0"/>
              </a:spcBef>
              <a:spcAft>
                <a:spcPts val="0"/>
              </a:spcAft>
              <a:buNone/>
              <a:defRPr sz="1800"/>
            </a:lvl3pPr>
            <a:lvl4pPr lvl="3">
              <a:lnSpc>
                <a:spcPct val="115000"/>
              </a:lnSpc>
              <a:spcBef>
                <a:spcPts val="0"/>
              </a:spcBef>
              <a:spcAft>
                <a:spcPts val="0"/>
              </a:spcAft>
              <a:buNone/>
              <a:defRPr sz="1800"/>
            </a:lvl4pPr>
            <a:lvl5pPr lvl="4">
              <a:lnSpc>
                <a:spcPct val="115000"/>
              </a:lnSpc>
              <a:spcBef>
                <a:spcPts val="0"/>
              </a:spcBef>
              <a:spcAft>
                <a:spcPts val="0"/>
              </a:spcAft>
              <a:buNone/>
              <a:defRPr sz="1800"/>
            </a:lvl5pPr>
            <a:lvl6pPr lvl="5">
              <a:lnSpc>
                <a:spcPct val="115000"/>
              </a:lnSpc>
              <a:spcBef>
                <a:spcPts val="0"/>
              </a:spcBef>
              <a:spcAft>
                <a:spcPts val="0"/>
              </a:spcAft>
              <a:buNone/>
              <a:defRPr sz="1800"/>
            </a:lvl6pPr>
            <a:lvl7pPr lvl="6">
              <a:lnSpc>
                <a:spcPct val="115000"/>
              </a:lnSpc>
              <a:spcBef>
                <a:spcPts val="0"/>
              </a:spcBef>
              <a:spcAft>
                <a:spcPts val="0"/>
              </a:spcAft>
              <a:buNone/>
              <a:defRPr sz="1800"/>
            </a:lvl7pPr>
            <a:lvl8pPr lvl="7">
              <a:lnSpc>
                <a:spcPct val="115000"/>
              </a:lnSpc>
              <a:spcBef>
                <a:spcPts val="0"/>
              </a:spcBef>
              <a:spcAft>
                <a:spcPts val="0"/>
              </a:spcAft>
              <a:buNone/>
              <a:defRPr sz="1800"/>
            </a:lvl8pPr>
            <a:lvl9pPr lvl="8">
              <a:lnSpc>
                <a:spcPct val="115000"/>
              </a:lnSpc>
              <a:spcBef>
                <a:spcPts val="0"/>
              </a:spcBef>
              <a:spcAft>
                <a:spcPts val="0"/>
              </a:spcAft>
              <a:buNone/>
              <a:defRPr sz="1800"/>
            </a:lvl9pPr>
          </a:lstStyle>
          <a:p/>
        </p:txBody>
      </p:sp>
      <p:sp>
        <p:nvSpPr>
          <p:cNvPr id="173" name="Google Shape;173;p22"/>
          <p:cNvSpPr txBox="1"/>
          <p:nvPr>
            <p:ph idx="2" type="title"/>
          </p:nvPr>
        </p:nvSpPr>
        <p:spPr>
          <a:xfrm>
            <a:off x="270983" y="3897100"/>
            <a:ext cx="3342900" cy="3645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1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9pPr>
          </a:lstStyle>
          <a:p/>
        </p:txBody>
      </p:sp>
      <p:sp>
        <p:nvSpPr>
          <p:cNvPr id="174" name="Google Shape;174;p22"/>
          <p:cNvSpPr txBox="1"/>
          <p:nvPr>
            <p:ph idx="3" type="title"/>
          </p:nvPr>
        </p:nvSpPr>
        <p:spPr>
          <a:xfrm>
            <a:off x="270983" y="5147500"/>
            <a:ext cx="3342900" cy="3645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1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9pPr>
          </a:lstStyle>
          <a:p/>
        </p:txBody>
      </p:sp>
      <p:sp>
        <p:nvSpPr>
          <p:cNvPr id="175" name="Google Shape;175;p22"/>
          <p:cNvSpPr txBox="1"/>
          <p:nvPr>
            <p:ph idx="4" type="title"/>
          </p:nvPr>
        </p:nvSpPr>
        <p:spPr>
          <a:xfrm>
            <a:off x="4858317" y="2646700"/>
            <a:ext cx="3342900" cy="3645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1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9pPr>
          </a:lstStyle>
          <a:p/>
        </p:txBody>
      </p:sp>
      <p:sp>
        <p:nvSpPr>
          <p:cNvPr id="176" name="Google Shape;176;p22"/>
          <p:cNvSpPr txBox="1"/>
          <p:nvPr>
            <p:ph idx="5" type="title"/>
          </p:nvPr>
        </p:nvSpPr>
        <p:spPr>
          <a:xfrm>
            <a:off x="4858317" y="3897100"/>
            <a:ext cx="3342900" cy="3645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1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9pPr>
          </a:lstStyle>
          <a:p/>
        </p:txBody>
      </p:sp>
      <p:sp>
        <p:nvSpPr>
          <p:cNvPr id="177" name="Google Shape;177;p22"/>
          <p:cNvSpPr txBox="1"/>
          <p:nvPr>
            <p:ph idx="6" type="title"/>
          </p:nvPr>
        </p:nvSpPr>
        <p:spPr>
          <a:xfrm>
            <a:off x="4858317" y="5147500"/>
            <a:ext cx="3342900" cy="3645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1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1800">
                <a:solidFill>
                  <a:schemeClr val="lt1"/>
                </a:solidFill>
                <a:latin typeface="Playfair Display"/>
                <a:ea typeface="Playfair Display"/>
                <a:cs typeface="Playfair Display"/>
                <a:sym typeface="Playfair Display"/>
              </a:defRPr>
            </a:lvl9pPr>
          </a:lstStyle>
          <a:p/>
        </p:txBody>
      </p:sp>
      <p:sp>
        <p:nvSpPr>
          <p:cNvPr id="178" name="Google Shape;178;p22"/>
          <p:cNvSpPr txBox="1"/>
          <p:nvPr>
            <p:ph idx="7" type="title"/>
          </p:nvPr>
        </p:nvSpPr>
        <p:spPr>
          <a:xfrm>
            <a:off x="276075" y="609600"/>
            <a:ext cx="8594400" cy="7836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179" name="Google Shape;179;p22"/>
          <p:cNvSpPr txBox="1"/>
          <p:nvPr>
            <p:ph idx="1"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180" name="Google Shape;180;p22"/>
          <p:cNvSpPr txBox="1"/>
          <p:nvPr>
            <p:ph idx="12" type="sldNum"/>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lvl1pPr lvl="0">
              <a:buNone/>
              <a:defRPr sz="800">
                <a:solidFill>
                  <a:schemeClr val="lt1"/>
                </a:solidFill>
                <a:latin typeface="Lato"/>
                <a:ea typeface="Lato"/>
                <a:cs typeface="Lato"/>
                <a:sym typeface="Lato"/>
              </a:defRPr>
            </a:lvl1pPr>
            <a:lvl2pPr lvl="1">
              <a:buNone/>
              <a:defRPr sz="800">
                <a:solidFill>
                  <a:schemeClr val="lt1"/>
                </a:solidFill>
                <a:latin typeface="Lato"/>
                <a:ea typeface="Lato"/>
                <a:cs typeface="Lato"/>
                <a:sym typeface="Lato"/>
              </a:defRPr>
            </a:lvl2pPr>
            <a:lvl3pPr lvl="2">
              <a:buNone/>
              <a:defRPr sz="800">
                <a:solidFill>
                  <a:schemeClr val="lt1"/>
                </a:solidFill>
                <a:latin typeface="Lato"/>
                <a:ea typeface="Lato"/>
                <a:cs typeface="Lato"/>
                <a:sym typeface="Lato"/>
              </a:defRPr>
            </a:lvl3pPr>
            <a:lvl4pPr lvl="3">
              <a:buNone/>
              <a:defRPr sz="800">
                <a:solidFill>
                  <a:schemeClr val="lt1"/>
                </a:solidFill>
                <a:latin typeface="Lato"/>
                <a:ea typeface="Lato"/>
                <a:cs typeface="Lato"/>
                <a:sym typeface="Lato"/>
              </a:defRPr>
            </a:lvl4pPr>
            <a:lvl5pPr lvl="4">
              <a:buNone/>
              <a:defRPr sz="800">
                <a:solidFill>
                  <a:schemeClr val="lt1"/>
                </a:solidFill>
                <a:latin typeface="Lato"/>
                <a:ea typeface="Lato"/>
                <a:cs typeface="Lato"/>
                <a:sym typeface="Lato"/>
              </a:defRPr>
            </a:lvl5pPr>
            <a:lvl6pPr lvl="5">
              <a:buNone/>
              <a:defRPr sz="800">
                <a:solidFill>
                  <a:schemeClr val="lt1"/>
                </a:solidFill>
                <a:latin typeface="Lato"/>
                <a:ea typeface="Lato"/>
                <a:cs typeface="Lato"/>
                <a:sym typeface="Lato"/>
              </a:defRPr>
            </a:lvl6pPr>
            <a:lvl7pPr lvl="6">
              <a:buNone/>
              <a:defRPr sz="800">
                <a:solidFill>
                  <a:schemeClr val="lt1"/>
                </a:solidFill>
                <a:latin typeface="Lato"/>
                <a:ea typeface="Lato"/>
                <a:cs typeface="Lato"/>
                <a:sym typeface="Lato"/>
              </a:defRPr>
            </a:lvl7pPr>
            <a:lvl8pPr lvl="7">
              <a:buNone/>
              <a:defRPr sz="800">
                <a:solidFill>
                  <a:schemeClr val="lt1"/>
                </a:solidFill>
                <a:latin typeface="Lato"/>
                <a:ea typeface="Lato"/>
                <a:cs typeface="Lato"/>
                <a:sym typeface="Lato"/>
              </a:defRPr>
            </a:lvl8pPr>
            <a:lvl9pPr lvl="8">
              <a:buNone/>
              <a:defRPr sz="800">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
        <p:nvSpPr>
          <p:cNvPr id="181" name="Google Shape;181;p22"/>
          <p:cNvSpPr txBox="1"/>
          <p:nvPr>
            <p:ph idx="8" type="subTitle"/>
          </p:nvPr>
        </p:nvSpPr>
        <p:spPr>
          <a:xfrm>
            <a:off x="271825" y="2396533"/>
            <a:ext cx="1809900" cy="181500"/>
          </a:xfrm>
          <a:prstGeom prst="rect">
            <a:avLst/>
          </a:prstGeom>
        </p:spPr>
        <p:txBody>
          <a:bodyPr anchorCtr="0" anchor="t" bIns="0" lIns="0" spcFirstLastPara="1" rIns="0" wrap="square" tIns="0">
            <a:noAutofit/>
          </a:bodyPr>
          <a:lstStyle>
            <a:lvl1pPr lvl="0">
              <a:spcBef>
                <a:spcPts val="0"/>
              </a:spcBef>
              <a:spcAft>
                <a:spcPts val="0"/>
              </a:spcAft>
              <a:buSzPts val="800"/>
              <a:buFont typeface="Lato"/>
              <a:buNone/>
              <a:defRPr sz="800"/>
            </a:lvl1pPr>
            <a:lvl2pPr lvl="1">
              <a:spcBef>
                <a:spcPts val="0"/>
              </a:spcBef>
              <a:spcAft>
                <a:spcPts val="0"/>
              </a:spcAft>
              <a:buSzPts val="800"/>
              <a:buFont typeface="Lato"/>
              <a:buNone/>
              <a:defRPr sz="800"/>
            </a:lvl2pPr>
            <a:lvl3pPr lvl="2">
              <a:spcBef>
                <a:spcPts val="0"/>
              </a:spcBef>
              <a:spcAft>
                <a:spcPts val="0"/>
              </a:spcAft>
              <a:buSzPts val="800"/>
              <a:buFont typeface="Lato"/>
              <a:buNone/>
              <a:defRPr sz="800"/>
            </a:lvl3pPr>
            <a:lvl4pPr lvl="3">
              <a:spcBef>
                <a:spcPts val="0"/>
              </a:spcBef>
              <a:spcAft>
                <a:spcPts val="0"/>
              </a:spcAft>
              <a:buSzPts val="800"/>
              <a:buFont typeface="Lato"/>
              <a:buNone/>
              <a:defRPr sz="800"/>
            </a:lvl4pPr>
            <a:lvl5pPr lvl="4">
              <a:spcBef>
                <a:spcPts val="0"/>
              </a:spcBef>
              <a:spcAft>
                <a:spcPts val="0"/>
              </a:spcAft>
              <a:buSzPts val="800"/>
              <a:buFont typeface="Lato"/>
              <a:buNone/>
              <a:defRPr sz="800"/>
            </a:lvl5pPr>
            <a:lvl6pPr lvl="5">
              <a:spcBef>
                <a:spcPts val="0"/>
              </a:spcBef>
              <a:spcAft>
                <a:spcPts val="0"/>
              </a:spcAft>
              <a:buSzPts val="800"/>
              <a:buFont typeface="Lato"/>
              <a:buNone/>
              <a:defRPr sz="800"/>
            </a:lvl6pPr>
            <a:lvl7pPr lvl="6">
              <a:spcBef>
                <a:spcPts val="0"/>
              </a:spcBef>
              <a:spcAft>
                <a:spcPts val="0"/>
              </a:spcAft>
              <a:buSzPts val="800"/>
              <a:buFont typeface="Lato"/>
              <a:buNone/>
              <a:defRPr sz="800"/>
            </a:lvl7pPr>
            <a:lvl8pPr lvl="7">
              <a:spcBef>
                <a:spcPts val="0"/>
              </a:spcBef>
              <a:spcAft>
                <a:spcPts val="0"/>
              </a:spcAft>
              <a:buSzPts val="800"/>
              <a:buFont typeface="Lato"/>
              <a:buNone/>
              <a:defRPr sz="800"/>
            </a:lvl8pPr>
            <a:lvl9pPr lvl="8">
              <a:spcBef>
                <a:spcPts val="0"/>
              </a:spcBef>
              <a:spcAft>
                <a:spcPts val="0"/>
              </a:spcAft>
              <a:buSzPts val="800"/>
              <a:buFont typeface="Lato"/>
              <a:buNone/>
              <a:defRPr sz="800"/>
            </a:lvl9pPr>
          </a:lstStyle>
          <a:p/>
        </p:txBody>
      </p:sp>
      <p:sp>
        <p:nvSpPr>
          <p:cNvPr id="182" name="Google Shape;182;p22"/>
          <p:cNvSpPr txBox="1"/>
          <p:nvPr>
            <p:ph idx="9" type="subTitle"/>
          </p:nvPr>
        </p:nvSpPr>
        <p:spPr>
          <a:xfrm>
            <a:off x="4858700" y="2396533"/>
            <a:ext cx="1809900" cy="181500"/>
          </a:xfrm>
          <a:prstGeom prst="rect">
            <a:avLst/>
          </a:prstGeom>
        </p:spPr>
        <p:txBody>
          <a:bodyPr anchorCtr="0" anchor="t" bIns="0" lIns="0" spcFirstLastPara="1" rIns="0" wrap="square" tIns="0">
            <a:noAutofit/>
          </a:bodyPr>
          <a:lstStyle>
            <a:lvl1pPr lvl="0">
              <a:spcBef>
                <a:spcPts val="0"/>
              </a:spcBef>
              <a:spcAft>
                <a:spcPts val="0"/>
              </a:spcAft>
              <a:buSzPts val="800"/>
              <a:buFont typeface="Lato"/>
              <a:buNone/>
              <a:defRPr sz="800"/>
            </a:lvl1pPr>
            <a:lvl2pPr lvl="1">
              <a:spcBef>
                <a:spcPts val="0"/>
              </a:spcBef>
              <a:spcAft>
                <a:spcPts val="0"/>
              </a:spcAft>
              <a:buSzPts val="800"/>
              <a:buFont typeface="Lato"/>
              <a:buNone/>
              <a:defRPr sz="800"/>
            </a:lvl2pPr>
            <a:lvl3pPr lvl="2">
              <a:spcBef>
                <a:spcPts val="0"/>
              </a:spcBef>
              <a:spcAft>
                <a:spcPts val="0"/>
              </a:spcAft>
              <a:buSzPts val="800"/>
              <a:buFont typeface="Lato"/>
              <a:buNone/>
              <a:defRPr sz="800"/>
            </a:lvl3pPr>
            <a:lvl4pPr lvl="3">
              <a:spcBef>
                <a:spcPts val="0"/>
              </a:spcBef>
              <a:spcAft>
                <a:spcPts val="0"/>
              </a:spcAft>
              <a:buSzPts val="800"/>
              <a:buFont typeface="Lato"/>
              <a:buNone/>
              <a:defRPr sz="800"/>
            </a:lvl4pPr>
            <a:lvl5pPr lvl="4">
              <a:spcBef>
                <a:spcPts val="0"/>
              </a:spcBef>
              <a:spcAft>
                <a:spcPts val="0"/>
              </a:spcAft>
              <a:buSzPts val="800"/>
              <a:buFont typeface="Lato"/>
              <a:buNone/>
              <a:defRPr sz="800"/>
            </a:lvl5pPr>
            <a:lvl6pPr lvl="5">
              <a:spcBef>
                <a:spcPts val="0"/>
              </a:spcBef>
              <a:spcAft>
                <a:spcPts val="0"/>
              </a:spcAft>
              <a:buSzPts val="800"/>
              <a:buFont typeface="Lato"/>
              <a:buNone/>
              <a:defRPr sz="800"/>
            </a:lvl6pPr>
            <a:lvl7pPr lvl="6">
              <a:spcBef>
                <a:spcPts val="0"/>
              </a:spcBef>
              <a:spcAft>
                <a:spcPts val="0"/>
              </a:spcAft>
              <a:buSzPts val="800"/>
              <a:buFont typeface="Lato"/>
              <a:buNone/>
              <a:defRPr sz="800"/>
            </a:lvl7pPr>
            <a:lvl8pPr lvl="7">
              <a:spcBef>
                <a:spcPts val="0"/>
              </a:spcBef>
              <a:spcAft>
                <a:spcPts val="0"/>
              </a:spcAft>
              <a:buSzPts val="800"/>
              <a:buFont typeface="Lato"/>
              <a:buNone/>
              <a:defRPr sz="800"/>
            </a:lvl8pPr>
            <a:lvl9pPr lvl="8">
              <a:spcBef>
                <a:spcPts val="0"/>
              </a:spcBef>
              <a:spcAft>
                <a:spcPts val="0"/>
              </a:spcAft>
              <a:buSzPts val="800"/>
              <a:buFont typeface="Lato"/>
              <a:buNone/>
              <a:defRPr sz="800"/>
            </a:lvl9pPr>
          </a:lstStyle>
          <a:p/>
        </p:txBody>
      </p:sp>
      <p:sp>
        <p:nvSpPr>
          <p:cNvPr id="183" name="Google Shape;183;p22"/>
          <p:cNvSpPr txBox="1"/>
          <p:nvPr>
            <p:ph idx="13" type="subTitle"/>
          </p:nvPr>
        </p:nvSpPr>
        <p:spPr>
          <a:xfrm>
            <a:off x="271825" y="3646933"/>
            <a:ext cx="1809900" cy="181500"/>
          </a:xfrm>
          <a:prstGeom prst="rect">
            <a:avLst/>
          </a:prstGeom>
        </p:spPr>
        <p:txBody>
          <a:bodyPr anchorCtr="0" anchor="t" bIns="0" lIns="0" spcFirstLastPara="1" rIns="0" wrap="square" tIns="0">
            <a:noAutofit/>
          </a:bodyPr>
          <a:lstStyle>
            <a:lvl1pPr lvl="0">
              <a:spcBef>
                <a:spcPts val="0"/>
              </a:spcBef>
              <a:spcAft>
                <a:spcPts val="0"/>
              </a:spcAft>
              <a:buSzPts val="800"/>
              <a:buFont typeface="Lato"/>
              <a:buNone/>
              <a:defRPr sz="800"/>
            </a:lvl1pPr>
            <a:lvl2pPr lvl="1">
              <a:spcBef>
                <a:spcPts val="0"/>
              </a:spcBef>
              <a:spcAft>
                <a:spcPts val="0"/>
              </a:spcAft>
              <a:buSzPts val="800"/>
              <a:buFont typeface="Lato"/>
              <a:buNone/>
              <a:defRPr sz="800"/>
            </a:lvl2pPr>
            <a:lvl3pPr lvl="2">
              <a:spcBef>
                <a:spcPts val="0"/>
              </a:spcBef>
              <a:spcAft>
                <a:spcPts val="0"/>
              </a:spcAft>
              <a:buSzPts val="800"/>
              <a:buFont typeface="Lato"/>
              <a:buNone/>
              <a:defRPr sz="800"/>
            </a:lvl3pPr>
            <a:lvl4pPr lvl="3">
              <a:spcBef>
                <a:spcPts val="0"/>
              </a:spcBef>
              <a:spcAft>
                <a:spcPts val="0"/>
              </a:spcAft>
              <a:buSzPts val="800"/>
              <a:buFont typeface="Lato"/>
              <a:buNone/>
              <a:defRPr sz="800"/>
            </a:lvl4pPr>
            <a:lvl5pPr lvl="4">
              <a:spcBef>
                <a:spcPts val="0"/>
              </a:spcBef>
              <a:spcAft>
                <a:spcPts val="0"/>
              </a:spcAft>
              <a:buSzPts val="800"/>
              <a:buFont typeface="Lato"/>
              <a:buNone/>
              <a:defRPr sz="800"/>
            </a:lvl5pPr>
            <a:lvl6pPr lvl="5">
              <a:spcBef>
                <a:spcPts val="0"/>
              </a:spcBef>
              <a:spcAft>
                <a:spcPts val="0"/>
              </a:spcAft>
              <a:buSzPts val="800"/>
              <a:buFont typeface="Lato"/>
              <a:buNone/>
              <a:defRPr sz="800"/>
            </a:lvl6pPr>
            <a:lvl7pPr lvl="6">
              <a:spcBef>
                <a:spcPts val="0"/>
              </a:spcBef>
              <a:spcAft>
                <a:spcPts val="0"/>
              </a:spcAft>
              <a:buSzPts val="800"/>
              <a:buFont typeface="Lato"/>
              <a:buNone/>
              <a:defRPr sz="800"/>
            </a:lvl7pPr>
            <a:lvl8pPr lvl="7">
              <a:spcBef>
                <a:spcPts val="0"/>
              </a:spcBef>
              <a:spcAft>
                <a:spcPts val="0"/>
              </a:spcAft>
              <a:buSzPts val="800"/>
              <a:buFont typeface="Lato"/>
              <a:buNone/>
              <a:defRPr sz="800"/>
            </a:lvl8pPr>
            <a:lvl9pPr lvl="8">
              <a:spcBef>
                <a:spcPts val="0"/>
              </a:spcBef>
              <a:spcAft>
                <a:spcPts val="0"/>
              </a:spcAft>
              <a:buSzPts val="800"/>
              <a:buFont typeface="Lato"/>
              <a:buNone/>
              <a:defRPr sz="800"/>
            </a:lvl9pPr>
          </a:lstStyle>
          <a:p/>
        </p:txBody>
      </p:sp>
      <p:sp>
        <p:nvSpPr>
          <p:cNvPr id="184" name="Google Shape;184;p22"/>
          <p:cNvSpPr txBox="1"/>
          <p:nvPr>
            <p:ph idx="14" type="subTitle"/>
          </p:nvPr>
        </p:nvSpPr>
        <p:spPr>
          <a:xfrm>
            <a:off x="271825" y="4897333"/>
            <a:ext cx="1809900" cy="181500"/>
          </a:xfrm>
          <a:prstGeom prst="rect">
            <a:avLst/>
          </a:prstGeom>
        </p:spPr>
        <p:txBody>
          <a:bodyPr anchorCtr="0" anchor="t" bIns="0" lIns="0" spcFirstLastPara="1" rIns="0" wrap="square" tIns="0">
            <a:noAutofit/>
          </a:bodyPr>
          <a:lstStyle>
            <a:lvl1pPr lvl="0">
              <a:spcBef>
                <a:spcPts val="0"/>
              </a:spcBef>
              <a:spcAft>
                <a:spcPts val="0"/>
              </a:spcAft>
              <a:buSzPts val="800"/>
              <a:buFont typeface="Lato"/>
              <a:buNone/>
              <a:defRPr sz="800"/>
            </a:lvl1pPr>
            <a:lvl2pPr lvl="1">
              <a:spcBef>
                <a:spcPts val="0"/>
              </a:spcBef>
              <a:spcAft>
                <a:spcPts val="0"/>
              </a:spcAft>
              <a:buSzPts val="800"/>
              <a:buFont typeface="Lato"/>
              <a:buNone/>
              <a:defRPr sz="800"/>
            </a:lvl2pPr>
            <a:lvl3pPr lvl="2">
              <a:spcBef>
                <a:spcPts val="0"/>
              </a:spcBef>
              <a:spcAft>
                <a:spcPts val="0"/>
              </a:spcAft>
              <a:buSzPts val="800"/>
              <a:buFont typeface="Lato"/>
              <a:buNone/>
              <a:defRPr sz="800"/>
            </a:lvl3pPr>
            <a:lvl4pPr lvl="3">
              <a:spcBef>
                <a:spcPts val="0"/>
              </a:spcBef>
              <a:spcAft>
                <a:spcPts val="0"/>
              </a:spcAft>
              <a:buSzPts val="800"/>
              <a:buFont typeface="Lato"/>
              <a:buNone/>
              <a:defRPr sz="800"/>
            </a:lvl4pPr>
            <a:lvl5pPr lvl="4">
              <a:spcBef>
                <a:spcPts val="0"/>
              </a:spcBef>
              <a:spcAft>
                <a:spcPts val="0"/>
              </a:spcAft>
              <a:buSzPts val="800"/>
              <a:buFont typeface="Lato"/>
              <a:buNone/>
              <a:defRPr sz="800"/>
            </a:lvl5pPr>
            <a:lvl6pPr lvl="5">
              <a:spcBef>
                <a:spcPts val="0"/>
              </a:spcBef>
              <a:spcAft>
                <a:spcPts val="0"/>
              </a:spcAft>
              <a:buSzPts val="800"/>
              <a:buFont typeface="Lato"/>
              <a:buNone/>
              <a:defRPr sz="800"/>
            </a:lvl6pPr>
            <a:lvl7pPr lvl="6">
              <a:spcBef>
                <a:spcPts val="0"/>
              </a:spcBef>
              <a:spcAft>
                <a:spcPts val="0"/>
              </a:spcAft>
              <a:buSzPts val="800"/>
              <a:buFont typeface="Lato"/>
              <a:buNone/>
              <a:defRPr sz="800"/>
            </a:lvl7pPr>
            <a:lvl8pPr lvl="7">
              <a:spcBef>
                <a:spcPts val="0"/>
              </a:spcBef>
              <a:spcAft>
                <a:spcPts val="0"/>
              </a:spcAft>
              <a:buSzPts val="800"/>
              <a:buFont typeface="Lato"/>
              <a:buNone/>
              <a:defRPr sz="800"/>
            </a:lvl8pPr>
            <a:lvl9pPr lvl="8">
              <a:spcBef>
                <a:spcPts val="0"/>
              </a:spcBef>
              <a:spcAft>
                <a:spcPts val="0"/>
              </a:spcAft>
              <a:buSzPts val="800"/>
              <a:buFont typeface="Lato"/>
              <a:buNone/>
              <a:defRPr sz="800"/>
            </a:lvl9pPr>
          </a:lstStyle>
          <a:p/>
        </p:txBody>
      </p:sp>
      <p:sp>
        <p:nvSpPr>
          <p:cNvPr id="185" name="Google Shape;185;p22"/>
          <p:cNvSpPr txBox="1"/>
          <p:nvPr>
            <p:ph idx="15" type="subTitle"/>
          </p:nvPr>
        </p:nvSpPr>
        <p:spPr>
          <a:xfrm>
            <a:off x="4858700" y="3646933"/>
            <a:ext cx="1809900" cy="181500"/>
          </a:xfrm>
          <a:prstGeom prst="rect">
            <a:avLst/>
          </a:prstGeom>
        </p:spPr>
        <p:txBody>
          <a:bodyPr anchorCtr="0" anchor="t" bIns="0" lIns="0" spcFirstLastPara="1" rIns="0" wrap="square" tIns="0">
            <a:noAutofit/>
          </a:bodyPr>
          <a:lstStyle>
            <a:lvl1pPr lvl="0">
              <a:spcBef>
                <a:spcPts val="0"/>
              </a:spcBef>
              <a:spcAft>
                <a:spcPts val="0"/>
              </a:spcAft>
              <a:buSzPts val="800"/>
              <a:buFont typeface="Lato"/>
              <a:buNone/>
              <a:defRPr sz="800"/>
            </a:lvl1pPr>
            <a:lvl2pPr lvl="1">
              <a:spcBef>
                <a:spcPts val="0"/>
              </a:spcBef>
              <a:spcAft>
                <a:spcPts val="0"/>
              </a:spcAft>
              <a:buSzPts val="800"/>
              <a:buFont typeface="Lato"/>
              <a:buNone/>
              <a:defRPr sz="800"/>
            </a:lvl2pPr>
            <a:lvl3pPr lvl="2">
              <a:spcBef>
                <a:spcPts val="0"/>
              </a:spcBef>
              <a:spcAft>
                <a:spcPts val="0"/>
              </a:spcAft>
              <a:buSzPts val="800"/>
              <a:buFont typeface="Lato"/>
              <a:buNone/>
              <a:defRPr sz="800"/>
            </a:lvl3pPr>
            <a:lvl4pPr lvl="3">
              <a:spcBef>
                <a:spcPts val="0"/>
              </a:spcBef>
              <a:spcAft>
                <a:spcPts val="0"/>
              </a:spcAft>
              <a:buSzPts val="800"/>
              <a:buFont typeface="Lato"/>
              <a:buNone/>
              <a:defRPr sz="800"/>
            </a:lvl4pPr>
            <a:lvl5pPr lvl="4">
              <a:spcBef>
                <a:spcPts val="0"/>
              </a:spcBef>
              <a:spcAft>
                <a:spcPts val="0"/>
              </a:spcAft>
              <a:buSzPts val="800"/>
              <a:buFont typeface="Lato"/>
              <a:buNone/>
              <a:defRPr sz="800"/>
            </a:lvl5pPr>
            <a:lvl6pPr lvl="5">
              <a:spcBef>
                <a:spcPts val="0"/>
              </a:spcBef>
              <a:spcAft>
                <a:spcPts val="0"/>
              </a:spcAft>
              <a:buSzPts val="800"/>
              <a:buFont typeface="Lato"/>
              <a:buNone/>
              <a:defRPr sz="800"/>
            </a:lvl6pPr>
            <a:lvl7pPr lvl="6">
              <a:spcBef>
                <a:spcPts val="0"/>
              </a:spcBef>
              <a:spcAft>
                <a:spcPts val="0"/>
              </a:spcAft>
              <a:buSzPts val="800"/>
              <a:buFont typeface="Lato"/>
              <a:buNone/>
              <a:defRPr sz="800"/>
            </a:lvl7pPr>
            <a:lvl8pPr lvl="7">
              <a:spcBef>
                <a:spcPts val="0"/>
              </a:spcBef>
              <a:spcAft>
                <a:spcPts val="0"/>
              </a:spcAft>
              <a:buSzPts val="800"/>
              <a:buFont typeface="Lato"/>
              <a:buNone/>
              <a:defRPr sz="800"/>
            </a:lvl8pPr>
            <a:lvl9pPr lvl="8">
              <a:spcBef>
                <a:spcPts val="0"/>
              </a:spcBef>
              <a:spcAft>
                <a:spcPts val="0"/>
              </a:spcAft>
              <a:buSzPts val="800"/>
              <a:buFont typeface="Lato"/>
              <a:buNone/>
              <a:defRPr sz="800"/>
            </a:lvl9pPr>
          </a:lstStyle>
          <a:p/>
        </p:txBody>
      </p:sp>
      <p:sp>
        <p:nvSpPr>
          <p:cNvPr id="186" name="Google Shape;186;p22"/>
          <p:cNvSpPr txBox="1"/>
          <p:nvPr>
            <p:ph idx="16" type="subTitle"/>
          </p:nvPr>
        </p:nvSpPr>
        <p:spPr>
          <a:xfrm>
            <a:off x="4858700" y="4897333"/>
            <a:ext cx="1809900" cy="181500"/>
          </a:xfrm>
          <a:prstGeom prst="rect">
            <a:avLst/>
          </a:prstGeom>
        </p:spPr>
        <p:txBody>
          <a:bodyPr anchorCtr="0" anchor="t" bIns="0" lIns="0" spcFirstLastPara="1" rIns="0" wrap="square" tIns="0">
            <a:noAutofit/>
          </a:bodyPr>
          <a:lstStyle>
            <a:lvl1pPr lvl="0">
              <a:spcBef>
                <a:spcPts val="0"/>
              </a:spcBef>
              <a:spcAft>
                <a:spcPts val="0"/>
              </a:spcAft>
              <a:buSzPts val="800"/>
              <a:buFont typeface="Lato"/>
              <a:buNone/>
              <a:defRPr sz="800"/>
            </a:lvl1pPr>
            <a:lvl2pPr lvl="1">
              <a:spcBef>
                <a:spcPts val="0"/>
              </a:spcBef>
              <a:spcAft>
                <a:spcPts val="0"/>
              </a:spcAft>
              <a:buSzPts val="800"/>
              <a:buFont typeface="Lato"/>
              <a:buNone/>
              <a:defRPr sz="800"/>
            </a:lvl2pPr>
            <a:lvl3pPr lvl="2">
              <a:spcBef>
                <a:spcPts val="0"/>
              </a:spcBef>
              <a:spcAft>
                <a:spcPts val="0"/>
              </a:spcAft>
              <a:buSzPts val="800"/>
              <a:buFont typeface="Lato"/>
              <a:buNone/>
              <a:defRPr sz="800"/>
            </a:lvl3pPr>
            <a:lvl4pPr lvl="3">
              <a:spcBef>
                <a:spcPts val="0"/>
              </a:spcBef>
              <a:spcAft>
                <a:spcPts val="0"/>
              </a:spcAft>
              <a:buSzPts val="800"/>
              <a:buFont typeface="Lato"/>
              <a:buNone/>
              <a:defRPr sz="800"/>
            </a:lvl4pPr>
            <a:lvl5pPr lvl="4">
              <a:spcBef>
                <a:spcPts val="0"/>
              </a:spcBef>
              <a:spcAft>
                <a:spcPts val="0"/>
              </a:spcAft>
              <a:buSzPts val="800"/>
              <a:buFont typeface="Lato"/>
              <a:buNone/>
              <a:defRPr sz="800"/>
            </a:lvl5pPr>
            <a:lvl6pPr lvl="5">
              <a:spcBef>
                <a:spcPts val="0"/>
              </a:spcBef>
              <a:spcAft>
                <a:spcPts val="0"/>
              </a:spcAft>
              <a:buSzPts val="800"/>
              <a:buFont typeface="Lato"/>
              <a:buNone/>
              <a:defRPr sz="800"/>
            </a:lvl6pPr>
            <a:lvl7pPr lvl="6">
              <a:spcBef>
                <a:spcPts val="0"/>
              </a:spcBef>
              <a:spcAft>
                <a:spcPts val="0"/>
              </a:spcAft>
              <a:buSzPts val="800"/>
              <a:buFont typeface="Lato"/>
              <a:buNone/>
              <a:defRPr sz="800"/>
            </a:lvl7pPr>
            <a:lvl8pPr lvl="7">
              <a:spcBef>
                <a:spcPts val="0"/>
              </a:spcBef>
              <a:spcAft>
                <a:spcPts val="0"/>
              </a:spcAft>
              <a:buSzPts val="800"/>
              <a:buFont typeface="Lato"/>
              <a:buNone/>
              <a:defRPr sz="800"/>
            </a:lvl8pPr>
            <a:lvl9pPr lvl="8">
              <a:spcBef>
                <a:spcPts val="0"/>
              </a:spcBef>
              <a:spcAft>
                <a:spcPts val="0"/>
              </a:spcAft>
              <a:buSzPts val="800"/>
              <a:buFont typeface="Lato"/>
              <a:buNone/>
              <a:defRPr sz="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image with right text">
  <p:cSld name="BLANK_1_1_1_1_1_1_1_1_1_1_1_1_1_1_1_1">
    <p:spTree>
      <p:nvGrpSpPr>
        <p:cNvPr id="187" name="Shape 187"/>
        <p:cNvGrpSpPr/>
        <p:nvPr/>
      </p:nvGrpSpPr>
      <p:grpSpPr>
        <a:xfrm>
          <a:off x="0" y="0"/>
          <a:ext cx="0" cy="0"/>
          <a:chOff x="0" y="0"/>
          <a:chExt cx="0" cy="0"/>
        </a:xfrm>
      </p:grpSpPr>
      <p:sp>
        <p:nvSpPr>
          <p:cNvPr id="188" name="Google Shape;188;p23"/>
          <p:cNvSpPr/>
          <p:nvPr>
            <p:ph idx="2" type="pic"/>
          </p:nvPr>
        </p:nvSpPr>
        <p:spPr>
          <a:xfrm>
            <a:off x="0" y="0"/>
            <a:ext cx="4348800" cy="6858000"/>
          </a:xfrm>
          <a:prstGeom prst="rect">
            <a:avLst/>
          </a:prstGeom>
          <a:noFill/>
          <a:ln>
            <a:noFill/>
          </a:ln>
        </p:spPr>
      </p:sp>
      <p:sp>
        <p:nvSpPr>
          <p:cNvPr id="189" name="Google Shape;189;p23"/>
          <p:cNvSpPr txBox="1"/>
          <p:nvPr>
            <p:ph idx="1"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190" name="Google Shape;190;p23"/>
          <p:cNvSpPr txBox="1"/>
          <p:nvPr>
            <p:ph type="title"/>
          </p:nvPr>
        </p:nvSpPr>
        <p:spPr>
          <a:xfrm>
            <a:off x="4618950" y="609600"/>
            <a:ext cx="4251600" cy="10020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191" name="Google Shape;191;p23"/>
          <p:cNvSpPr txBox="1"/>
          <p:nvPr>
            <p:ph idx="12" type="sldNum"/>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lvl1pPr lvl="0">
              <a:buNone/>
              <a:defRPr sz="800">
                <a:solidFill>
                  <a:schemeClr val="lt1"/>
                </a:solidFill>
                <a:latin typeface="Lato"/>
                <a:ea typeface="Lato"/>
                <a:cs typeface="Lato"/>
                <a:sym typeface="Lato"/>
              </a:defRPr>
            </a:lvl1pPr>
            <a:lvl2pPr lvl="1">
              <a:buNone/>
              <a:defRPr sz="800">
                <a:solidFill>
                  <a:schemeClr val="lt1"/>
                </a:solidFill>
                <a:latin typeface="Lato"/>
                <a:ea typeface="Lato"/>
                <a:cs typeface="Lato"/>
                <a:sym typeface="Lato"/>
              </a:defRPr>
            </a:lvl2pPr>
            <a:lvl3pPr lvl="2">
              <a:buNone/>
              <a:defRPr sz="800">
                <a:solidFill>
                  <a:schemeClr val="lt1"/>
                </a:solidFill>
                <a:latin typeface="Lato"/>
                <a:ea typeface="Lato"/>
                <a:cs typeface="Lato"/>
                <a:sym typeface="Lato"/>
              </a:defRPr>
            </a:lvl3pPr>
            <a:lvl4pPr lvl="3">
              <a:buNone/>
              <a:defRPr sz="800">
                <a:solidFill>
                  <a:schemeClr val="lt1"/>
                </a:solidFill>
                <a:latin typeface="Lato"/>
                <a:ea typeface="Lato"/>
                <a:cs typeface="Lato"/>
                <a:sym typeface="Lato"/>
              </a:defRPr>
            </a:lvl4pPr>
            <a:lvl5pPr lvl="4">
              <a:buNone/>
              <a:defRPr sz="800">
                <a:solidFill>
                  <a:schemeClr val="lt1"/>
                </a:solidFill>
                <a:latin typeface="Lato"/>
                <a:ea typeface="Lato"/>
                <a:cs typeface="Lato"/>
                <a:sym typeface="Lato"/>
              </a:defRPr>
            </a:lvl5pPr>
            <a:lvl6pPr lvl="5">
              <a:buNone/>
              <a:defRPr sz="800">
                <a:solidFill>
                  <a:schemeClr val="lt1"/>
                </a:solidFill>
                <a:latin typeface="Lato"/>
                <a:ea typeface="Lato"/>
                <a:cs typeface="Lato"/>
                <a:sym typeface="Lato"/>
              </a:defRPr>
            </a:lvl6pPr>
            <a:lvl7pPr lvl="6">
              <a:buNone/>
              <a:defRPr sz="800">
                <a:solidFill>
                  <a:schemeClr val="lt1"/>
                </a:solidFill>
                <a:latin typeface="Lato"/>
                <a:ea typeface="Lato"/>
                <a:cs typeface="Lato"/>
                <a:sym typeface="Lato"/>
              </a:defRPr>
            </a:lvl7pPr>
            <a:lvl8pPr lvl="7">
              <a:buNone/>
              <a:defRPr sz="800">
                <a:solidFill>
                  <a:schemeClr val="lt1"/>
                </a:solidFill>
                <a:latin typeface="Lato"/>
                <a:ea typeface="Lato"/>
                <a:cs typeface="Lato"/>
                <a:sym typeface="Lato"/>
              </a:defRPr>
            </a:lvl8pPr>
            <a:lvl9pPr lvl="8">
              <a:buNone/>
              <a:defRPr sz="800">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
        <p:nvSpPr>
          <p:cNvPr id="192" name="Google Shape;192;p23"/>
          <p:cNvSpPr txBox="1"/>
          <p:nvPr>
            <p:ph idx="3" type="subTitle"/>
          </p:nvPr>
        </p:nvSpPr>
        <p:spPr>
          <a:xfrm>
            <a:off x="4618950" y="3765211"/>
            <a:ext cx="4251600" cy="554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193" name="Google Shape;193;p23"/>
          <p:cNvSpPr txBox="1"/>
          <p:nvPr>
            <p:ph idx="4" type="body"/>
          </p:nvPr>
        </p:nvSpPr>
        <p:spPr>
          <a:xfrm>
            <a:off x="4618950" y="4610000"/>
            <a:ext cx="4251600" cy="1208100"/>
          </a:xfrm>
          <a:prstGeom prst="rect">
            <a:avLst/>
          </a:prstGeom>
        </p:spPr>
        <p:txBody>
          <a:bodyPr anchorCtr="0" anchor="t" bIns="0" lIns="0" spcFirstLastPara="1" rIns="0" wrap="square" tIns="0">
            <a:noAutofit/>
          </a:bodyPr>
          <a:lstStyle>
            <a:lvl1pPr indent="-304800" lvl="0" marL="457200">
              <a:spcBef>
                <a:spcPts val="0"/>
              </a:spcBef>
              <a:spcAft>
                <a:spcPts val="0"/>
              </a:spcAft>
              <a:buClr>
                <a:schemeClr val="lt1"/>
              </a:buClr>
              <a:buSzPts val="1200"/>
              <a:buFont typeface="Lato"/>
              <a:buChar char="●"/>
              <a:defRPr/>
            </a:lvl1pPr>
            <a:lvl2pPr indent="-304800" lvl="1" marL="914400">
              <a:spcBef>
                <a:spcPts val="0"/>
              </a:spcBef>
              <a:spcAft>
                <a:spcPts val="0"/>
              </a:spcAft>
              <a:buClr>
                <a:schemeClr val="lt1"/>
              </a:buClr>
              <a:buSzPts val="1200"/>
              <a:buFont typeface="Lato"/>
              <a:buChar char="○"/>
              <a:defRPr/>
            </a:lvl2pPr>
            <a:lvl3pPr indent="-304800" lvl="2" marL="1371600">
              <a:spcBef>
                <a:spcPts val="0"/>
              </a:spcBef>
              <a:spcAft>
                <a:spcPts val="0"/>
              </a:spcAft>
              <a:buClr>
                <a:schemeClr val="lt1"/>
              </a:buClr>
              <a:buSzPts val="1200"/>
              <a:buFont typeface="Lato"/>
              <a:buChar char="■"/>
              <a:defRPr/>
            </a:lvl3pPr>
            <a:lvl4pPr indent="-304800" lvl="3" marL="1828800">
              <a:spcBef>
                <a:spcPts val="0"/>
              </a:spcBef>
              <a:spcAft>
                <a:spcPts val="0"/>
              </a:spcAft>
              <a:buClr>
                <a:schemeClr val="lt1"/>
              </a:buClr>
              <a:buSzPts val="1200"/>
              <a:buFont typeface="Lato"/>
              <a:buChar char="●"/>
              <a:defRPr/>
            </a:lvl4pPr>
            <a:lvl5pPr indent="-304800" lvl="4" marL="2286000">
              <a:spcBef>
                <a:spcPts val="0"/>
              </a:spcBef>
              <a:spcAft>
                <a:spcPts val="0"/>
              </a:spcAft>
              <a:buClr>
                <a:schemeClr val="lt1"/>
              </a:buClr>
              <a:buSzPts val="1200"/>
              <a:buFont typeface="Lato"/>
              <a:buChar char="○"/>
              <a:defRPr/>
            </a:lvl5pPr>
            <a:lvl6pPr indent="-304800" lvl="5" marL="2743200">
              <a:spcBef>
                <a:spcPts val="0"/>
              </a:spcBef>
              <a:spcAft>
                <a:spcPts val="0"/>
              </a:spcAft>
              <a:buClr>
                <a:schemeClr val="lt1"/>
              </a:buClr>
              <a:buSzPts val="1200"/>
              <a:buFont typeface="Lato"/>
              <a:buChar char="■"/>
              <a:defRPr/>
            </a:lvl6pPr>
            <a:lvl7pPr indent="-304800" lvl="6" marL="3200400">
              <a:spcBef>
                <a:spcPts val="0"/>
              </a:spcBef>
              <a:spcAft>
                <a:spcPts val="0"/>
              </a:spcAft>
              <a:buClr>
                <a:schemeClr val="lt1"/>
              </a:buClr>
              <a:buSzPts val="1200"/>
              <a:buFont typeface="Lato"/>
              <a:buChar char="●"/>
              <a:defRPr/>
            </a:lvl7pPr>
            <a:lvl8pPr indent="-304800" lvl="7" marL="3657600">
              <a:spcBef>
                <a:spcPts val="0"/>
              </a:spcBef>
              <a:spcAft>
                <a:spcPts val="0"/>
              </a:spcAft>
              <a:buClr>
                <a:schemeClr val="lt1"/>
              </a:buClr>
              <a:buSzPts val="1200"/>
              <a:buFont typeface="Lato"/>
              <a:buChar char="○"/>
              <a:defRPr/>
            </a:lvl8pPr>
            <a:lvl9pPr indent="-304800" lvl="8" marL="4114800">
              <a:spcBef>
                <a:spcPts val="0"/>
              </a:spcBef>
              <a:spcAft>
                <a:spcPts val="0"/>
              </a:spcAft>
              <a:buClr>
                <a:schemeClr val="lt1"/>
              </a:buClr>
              <a:buSzPts val="1200"/>
              <a:buFont typeface="Lato"/>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right image">
  <p:cSld name="BLANK_1_1_1_1_1_1_1_1_1_1_1_1_1_1_1_1_2">
    <p:spTree>
      <p:nvGrpSpPr>
        <p:cNvPr id="194" name="Shape 194"/>
        <p:cNvGrpSpPr/>
        <p:nvPr/>
      </p:nvGrpSpPr>
      <p:grpSpPr>
        <a:xfrm>
          <a:off x="0" y="0"/>
          <a:ext cx="0" cy="0"/>
          <a:chOff x="0" y="0"/>
          <a:chExt cx="0" cy="0"/>
        </a:xfrm>
      </p:grpSpPr>
      <p:sp>
        <p:nvSpPr>
          <p:cNvPr id="195" name="Google Shape;195;p24"/>
          <p:cNvSpPr/>
          <p:nvPr>
            <p:ph idx="2" type="pic"/>
          </p:nvPr>
        </p:nvSpPr>
        <p:spPr>
          <a:xfrm>
            <a:off x="6877724" y="0"/>
            <a:ext cx="2266200" cy="4539900"/>
          </a:xfrm>
          <a:prstGeom prst="rect">
            <a:avLst/>
          </a:prstGeom>
          <a:noFill/>
          <a:ln>
            <a:noFill/>
          </a:ln>
        </p:spPr>
      </p:sp>
      <p:sp>
        <p:nvSpPr>
          <p:cNvPr id="196" name="Google Shape;196;p24"/>
          <p:cNvSpPr txBox="1"/>
          <p:nvPr>
            <p:ph type="title"/>
          </p:nvPr>
        </p:nvSpPr>
        <p:spPr>
          <a:xfrm>
            <a:off x="276075" y="609600"/>
            <a:ext cx="8594400" cy="7836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197" name="Google Shape;197;p24"/>
          <p:cNvSpPr txBox="1"/>
          <p:nvPr>
            <p:ph idx="1"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198" name="Google Shape;198;p24"/>
          <p:cNvSpPr txBox="1"/>
          <p:nvPr>
            <p:ph idx="12" type="sldNum"/>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lvl1pPr lvl="0">
              <a:buNone/>
              <a:defRPr sz="800">
                <a:solidFill>
                  <a:schemeClr val="lt1"/>
                </a:solidFill>
                <a:latin typeface="Lato"/>
                <a:ea typeface="Lato"/>
                <a:cs typeface="Lato"/>
                <a:sym typeface="Lato"/>
              </a:defRPr>
            </a:lvl1pPr>
            <a:lvl2pPr lvl="1">
              <a:buNone/>
              <a:defRPr sz="800">
                <a:solidFill>
                  <a:schemeClr val="lt1"/>
                </a:solidFill>
                <a:latin typeface="Lato"/>
                <a:ea typeface="Lato"/>
                <a:cs typeface="Lato"/>
                <a:sym typeface="Lato"/>
              </a:defRPr>
            </a:lvl2pPr>
            <a:lvl3pPr lvl="2">
              <a:buNone/>
              <a:defRPr sz="800">
                <a:solidFill>
                  <a:schemeClr val="lt1"/>
                </a:solidFill>
                <a:latin typeface="Lato"/>
                <a:ea typeface="Lato"/>
                <a:cs typeface="Lato"/>
                <a:sym typeface="Lato"/>
              </a:defRPr>
            </a:lvl3pPr>
            <a:lvl4pPr lvl="3">
              <a:buNone/>
              <a:defRPr sz="800">
                <a:solidFill>
                  <a:schemeClr val="lt1"/>
                </a:solidFill>
                <a:latin typeface="Lato"/>
                <a:ea typeface="Lato"/>
                <a:cs typeface="Lato"/>
                <a:sym typeface="Lato"/>
              </a:defRPr>
            </a:lvl4pPr>
            <a:lvl5pPr lvl="4">
              <a:buNone/>
              <a:defRPr sz="800">
                <a:solidFill>
                  <a:schemeClr val="lt1"/>
                </a:solidFill>
                <a:latin typeface="Lato"/>
                <a:ea typeface="Lato"/>
                <a:cs typeface="Lato"/>
                <a:sym typeface="Lato"/>
              </a:defRPr>
            </a:lvl5pPr>
            <a:lvl6pPr lvl="5">
              <a:buNone/>
              <a:defRPr sz="800">
                <a:solidFill>
                  <a:schemeClr val="lt1"/>
                </a:solidFill>
                <a:latin typeface="Lato"/>
                <a:ea typeface="Lato"/>
                <a:cs typeface="Lato"/>
                <a:sym typeface="Lato"/>
              </a:defRPr>
            </a:lvl6pPr>
            <a:lvl7pPr lvl="6">
              <a:buNone/>
              <a:defRPr sz="800">
                <a:solidFill>
                  <a:schemeClr val="lt1"/>
                </a:solidFill>
                <a:latin typeface="Lato"/>
                <a:ea typeface="Lato"/>
                <a:cs typeface="Lato"/>
                <a:sym typeface="Lato"/>
              </a:defRPr>
            </a:lvl7pPr>
            <a:lvl8pPr lvl="7">
              <a:buNone/>
              <a:defRPr sz="800">
                <a:solidFill>
                  <a:schemeClr val="lt1"/>
                </a:solidFill>
                <a:latin typeface="Lato"/>
                <a:ea typeface="Lato"/>
                <a:cs typeface="Lato"/>
                <a:sym typeface="Lato"/>
              </a:defRPr>
            </a:lvl8pPr>
            <a:lvl9pPr lvl="8">
              <a:buNone/>
              <a:defRPr sz="800">
                <a:solidFill>
                  <a:schemeClr val="lt1"/>
                </a:solidFill>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CUSTOM">
    <p:spTree>
      <p:nvGrpSpPr>
        <p:cNvPr id="199" name="Shape 199"/>
        <p:cNvGrpSpPr/>
        <p:nvPr/>
      </p:nvGrpSpPr>
      <p:grpSpPr>
        <a:xfrm>
          <a:off x="0" y="0"/>
          <a:ext cx="0" cy="0"/>
          <a:chOff x="0" y="0"/>
          <a:chExt cx="0" cy="0"/>
        </a:xfrm>
      </p:grpSpPr>
      <p:sp>
        <p:nvSpPr>
          <p:cNvPr id="200" name="Google Shape;200;p25"/>
          <p:cNvSpPr txBox="1"/>
          <p:nvPr>
            <p:ph idx="12" type="sldNum"/>
          </p:nvPr>
        </p:nvSpPr>
        <p:spPr>
          <a:xfrm>
            <a:off x="8556784" y="6333134"/>
            <a:ext cx="548700" cy="524700"/>
          </a:xfrm>
          <a:prstGeom prst="rect">
            <a:avLst/>
          </a:prstGeom>
          <a:noFill/>
          <a:ln>
            <a:noFill/>
          </a:ln>
        </p:spPr>
        <p:txBody>
          <a:bodyPr anchorCtr="0" anchor="ctr" bIns="91425" lIns="91425" spcFirstLastPara="1" rIns="91425" wrap="square" tIns="91425">
            <a:noAutofit/>
          </a:bodyPr>
          <a:lstStyle>
            <a:lvl1pPr lvl="0">
              <a:buNone/>
              <a:defRPr>
                <a:latin typeface="Lato"/>
                <a:ea typeface="Lato"/>
                <a:cs typeface="Lato"/>
                <a:sym typeface="Lato"/>
              </a:defRPr>
            </a:lvl1pPr>
            <a:lvl2pPr lvl="1">
              <a:buNone/>
              <a:defRPr>
                <a:latin typeface="Lato"/>
                <a:ea typeface="Lato"/>
                <a:cs typeface="Lato"/>
                <a:sym typeface="Lato"/>
              </a:defRPr>
            </a:lvl2pPr>
            <a:lvl3pPr lvl="2">
              <a:buNone/>
              <a:defRPr>
                <a:latin typeface="Lato"/>
                <a:ea typeface="Lato"/>
                <a:cs typeface="Lato"/>
                <a:sym typeface="Lato"/>
              </a:defRPr>
            </a:lvl3pPr>
            <a:lvl4pPr lvl="3">
              <a:buNone/>
              <a:defRPr>
                <a:latin typeface="Lato"/>
                <a:ea typeface="Lato"/>
                <a:cs typeface="Lato"/>
                <a:sym typeface="Lato"/>
              </a:defRPr>
            </a:lvl4pPr>
            <a:lvl5pPr lvl="4">
              <a:buNone/>
              <a:defRPr>
                <a:latin typeface="Lato"/>
                <a:ea typeface="Lato"/>
                <a:cs typeface="Lato"/>
                <a:sym typeface="Lato"/>
              </a:defRPr>
            </a:lvl5pPr>
            <a:lvl6pPr lvl="5">
              <a:buNone/>
              <a:defRPr>
                <a:latin typeface="Lato"/>
                <a:ea typeface="Lato"/>
                <a:cs typeface="Lato"/>
                <a:sym typeface="Lato"/>
              </a:defRPr>
            </a:lvl6pPr>
            <a:lvl7pPr lvl="6">
              <a:buNone/>
              <a:defRPr>
                <a:latin typeface="Lato"/>
                <a:ea typeface="Lato"/>
                <a:cs typeface="Lato"/>
                <a:sym typeface="Lato"/>
              </a:defRPr>
            </a:lvl7pPr>
            <a:lvl8pPr lvl="7">
              <a:buNone/>
              <a:defRPr>
                <a:latin typeface="Lato"/>
                <a:ea typeface="Lato"/>
                <a:cs typeface="Lato"/>
                <a:sym typeface="Lato"/>
              </a:defRPr>
            </a:lvl8pPr>
            <a:lvl9pPr lvl="8">
              <a:buNone/>
              <a:defRPr>
                <a:latin typeface="Lato"/>
                <a:ea typeface="Lato"/>
                <a:cs typeface="Lato"/>
                <a:sym typeface="Lato"/>
              </a:defRPr>
            </a:lvl9pPr>
          </a:lstStyle>
          <a:p>
            <a:pPr indent="0" lvl="0" marL="0" rtl="0" algn="l">
              <a:spcBef>
                <a:spcPts val="0"/>
              </a:spcBef>
              <a:spcAft>
                <a:spcPts val="0"/>
              </a:spcAft>
              <a:buNone/>
            </a:pPr>
            <a:fld id="{00000000-1234-1234-1234-123412341234}" type="slidenum">
              <a:rPr lang="en-US"/>
              <a:t>‹#›</a:t>
            </a:fld>
            <a:endParaRPr/>
          </a:p>
        </p:txBody>
      </p:sp>
      <p:sp>
        <p:nvSpPr>
          <p:cNvPr id="201" name="Google Shape;201;p25"/>
          <p:cNvSpPr txBox="1"/>
          <p:nvPr>
            <p:ph type="title"/>
          </p:nvPr>
        </p:nvSpPr>
        <p:spPr>
          <a:xfrm>
            <a:off x="276075" y="609600"/>
            <a:ext cx="8594400" cy="7836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202" name="Google Shape;202;p25"/>
          <p:cNvSpPr txBox="1"/>
          <p:nvPr>
            <p:ph idx="1" type="subTitle"/>
          </p:nvPr>
        </p:nvSpPr>
        <p:spPr>
          <a:xfrm>
            <a:off x="1114250" y="2505333"/>
            <a:ext cx="918600" cy="554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203" name="Google Shape;203;p25"/>
          <p:cNvSpPr txBox="1"/>
          <p:nvPr>
            <p:ph idx="2" type="subTitle"/>
          </p:nvPr>
        </p:nvSpPr>
        <p:spPr>
          <a:xfrm>
            <a:off x="2135350" y="2505333"/>
            <a:ext cx="2933400" cy="554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204" name="Google Shape;204;p25"/>
          <p:cNvSpPr txBox="1"/>
          <p:nvPr>
            <p:ph idx="3" type="subTitle"/>
          </p:nvPr>
        </p:nvSpPr>
        <p:spPr>
          <a:xfrm>
            <a:off x="5787475" y="2550533"/>
            <a:ext cx="3072600" cy="5541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1000"/>
            </a:lvl1pPr>
            <a:lvl2pPr lvl="1">
              <a:spcBef>
                <a:spcPts val="0"/>
              </a:spcBef>
              <a:spcAft>
                <a:spcPts val="0"/>
              </a:spcAft>
              <a:buClr>
                <a:schemeClr val="lt1"/>
              </a:buClr>
              <a:buSzPts val="1400"/>
              <a:buNone/>
              <a:defRPr/>
            </a:lvl2pPr>
            <a:lvl3pPr lvl="2">
              <a:spcBef>
                <a:spcPts val="0"/>
              </a:spcBef>
              <a:spcAft>
                <a:spcPts val="0"/>
              </a:spcAft>
              <a:buClr>
                <a:schemeClr val="lt1"/>
              </a:buClr>
              <a:buSzPts val="1400"/>
              <a:buNone/>
              <a:defRPr/>
            </a:lvl3pPr>
            <a:lvl4pPr lvl="3">
              <a:spcBef>
                <a:spcPts val="0"/>
              </a:spcBef>
              <a:spcAft>
                <a:spcPts val="0"/>
              </a:spcAft>
              <a:buClr>
                <a:schemeClr val="lt1"/>
              </a:buClr>
              <a:buSzPts val="1400"/>
              <a:buNone/>
              <a:defRPr/>
            </a:lvl4pPr>
            <a:lvl5pPr lvl="4">
              <a:spcBef>
                <a:spcPts val="0"/>
              </a:spcBef>
              <a:spcAft>
                <a:spcPts val="0"/>
              </a:spcAft>
              <a:buClr>
                <a:schemeClr val="lt1"/>
              </a:buClr>
              <a:buSzPts val="1400"/>
              <a:buNone/>
              <a:defRPr/>
            </a:lvl5pPr>
            <a:lvl6pPr lvl="5">
              <a:spcBef>
                <a:spcPts val="0"/>
              </a:spcBef>
              <a:spcAft>
                <a:spcPts val="0"/>
              </a:spcAft>
              <a:buClr>
                <a:schemeClr val="lt1"/>
              </a:buClr>
              <a:buSzPts val="1400"/>
              <a:buNone/>
              <a:defRPr/>
            </a:lvl6pPr>
            <a:lvl7pPr lvl="6">
              <a:spcBef>
                <a:spcPts val="0"/>
              </a:spcBef>
              <a:spcAft>
                <a:spcPts val="0"/>
              </a:spcAft>
              <a:buClr>
                <a:schemeClr val="lt1"/>
              </a:buClr>
              <a:buSzPts val="1400"/>
              <a:buNone/>
              <a:defRPr/>
            </a:lvl7pPr>
            <a:lvl8pPr lvl="7">
              <a:spcBef>
                <a:spcPts val="0"/>
              </a:spcBef>
              <a:spcAft>
                <a:spcPts val="0"/>
              </a:spcAft>
              <a:buClr>
                <a:schemeClr val="lt1"/>
              </a:buClr>
              <a:buSzPts val="1400"/>
              <a:buNone/>
              <a:defRPr/>
            </a:lvl8pPr>
            <a:lvl9pPr lvl="8">
              <a:spcBef>
                <a:spcPts val="0"/>
              </a:spcBef>
              <a:spcAft>
                <a:spcPts val="0"/>
              </a:spcAft>
              <a:buClr>
                <a:schemeClr val="lt1"/>
              </a:buClr>
              <a:buSzPts val="1400"/>
              <a:buNone/>
              <a:defRPr/>
            </a:lvl9pPr>
          </a:lstStyle>
          <a:p/>
        </p:txBody>
      </p:sp>
      <p:sp>
        <p:nvSpPr>
          <p:cNvPr id="205" name="Google Shape;205;p25"/>
          <p:cNvSpPr txBox="1"/>
          <p:nvPr>
            <p:ph idx="4" type="subTitle"/>
          </p:nvPr>
        </p:nvSpPr>
        <p:spPr>
          <a:xfrm>
            <a:off x="1114250" y="3755733"/>
            <a:ext cx="918600" cy="554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206" name="Google Shape;206;p25"/>
          <p:cNvSpPr txBox="1"/>
          <p:nvPr>
            <p:ph idx="5" type="subTitle"/>
          </p:nvPr>
        </p:nvSpPr>
        <p:spPr>
          <a:xfrm>
            <a:off x="2135350" y="3755733"/>
            <a:ext cx="2933400" cy="554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207" name="Google Shape;207;p25"/>
          <p:cNvSpPr txBox="1"/>
          <p:nvPr>
            <p:ph idx="6" type="subTitle"/>
          </p:nvPr>
        </p:nvSpPr>
        <p:spPr>
          <a:xfrm>
            <a:off x="5787475" y="3800933"/>
            <a:ext cx="3072600" cy="5541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1000"/>
            </a:lvl1pPr>
            <a:lvl2pPr lvl="1">
              <a:spcBef>
                <a:spcPts val="0"/>
              </a:spcBef>
              <a:spcAft>
                <a:spcPts val="0"/>
              </a:spcAft>
              <a:buClr>
                <a:schemeClr val="lt1"/>
              </a:buClr>
              <a:buSzPts val="1400"/>
              <a:buNone/>
              <a:defRPr/>
            </a:lvl2pPr>
            <a:lvl3pPr lvl="2">
              <a:spcBef>
                <a:spcPts val="0"/>
              </a:spcBef>
              <a:spcAft>
                <a:spcPts val="0"/>
              </a:spcAft>
              <a:buClr>
                <a:schemeClr val="lt1"/>
              </a:buClr>
              <a:buSzPts val="1400"/>
              <a:buNone/>
              <a:defRPr/>
            </a:lvl3pPr>
            <a:lvl4pPr lvl="3">
              <a:spcBef>
                <a:spcPts val="0"/>
              </a:spcBef>
              <a:spcAft>
                <a:spcPts val="0"/>
              </a:spcAft>
              <a:buClr>
                <a:schemeClr val="lt1"/>
              </a:buClr>
              <a:buSzPts val="1400"/>
              <a:buNone/>
              <a:defRPr/>
            </a:lvl4pPr>
            <a:lvl5pPr lvl="4">
              <a:spcBef>
                <a:spcPts val="0"/>
              </a:spcBef>
              <a:spcAft>
                <a:spcPts val="0"/>
              </a:spcAft>
              <a:buClr>
                <a:schemeClr val="lt1"/>
              </a:buClr>
              <a:buSzPts val="1400"/>
              <a:buNone/>
              <a:defRPr/>
            </a:lvl5pPr>
            <a:lvl6pPr lvl="5">
              <a:spcBef>
                <a:spcPts val="0"/>
              </a:spcBef>
              <a:spcAft>
                <a:spcPts val="0"/>
              </a:spcAft>
              <a:buClr>
                <a:schemeClr val="lt1"/>
              </a:buClr>
              <a:buSzPts val="1400"/>
              <a:buNone/>
              <a:defRPr/>
            </a:lvl6pPr>
            <a:lvl7pPr lvl="6">
              <a:spcBef>
                <a:spcPts val="0"/>
              </a:spcBef>
              <a:spcAft>
                <a:spcPts val="0"/>
              </a:spcAft>
              <a:buClr>
                <a:schemeClr val="lt1"/>
              </a:buClr>
              <a:buSzPts val="1400"/>
              <a:buNone/>
              <a:defRPr/>
            </a:lvl7pPr>
            <a:lvl8pPr lvl="7">
              <a:spcBef>
                <a:spcPts val="0"/>
              </a:spcBef>
              <a:spcAft>
                <a:spcPts val="0"/>
              </a:spcAft>
              <a:buClr>
                <a:schemeClr val="lt1"/>
              </a:buClr>
              <a:buSzPts val="1400"/>
              <a:buNone/>
              <a:defRPr/>
            </a:lvl8pPr>
            <a:lvl9pPr lvl="8">
              <a:spcBef>
                <a:spcPts val="0"/>
              </a:spcBef>
              <a:spcAft>
                <a:spcPts val="0"/>
              </a:spcAft>
              <a:buClr>
                <a:schemeClr val="lt1"/>
              </a:buClr>
              <a:buSzPts val="1400"/>
              <a:buNone/>
              <a:defRPr/>
            </a:lvl9pPr>
          </a:lstStyle>
          <a:p/>
        </p:txBody>
      </p:sp>
      <p:sp>
        <p:nvSpPr>
          <p:cNvPr id="208" name="Google Shape;208;p25"/>
          <p:cNvSpPr txBox="1"/>
          <p:nvPr>
            <p:ph idx="7" type="subTitle"/>
          </p:nvPr>
        </p:nvSpPr>
        <p:spPr>
          <a:xfrm>
            <a:off x="1114250" y="5006133"/>
            <a:ext cx="918600" cy="554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Medium"/>
              <a:buNone/>
              <a:defRPr>
                <a:latin typeface="Playfair Display Medium"/>
                <a:ea typeface="Playfair Display Medium"/>
                <a:cs typeface="Playfair Display Medium"/>
                <a:sym typeface="Playfair Display Medium"/>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209" name="Google Shape;209;p25"/>
          <p:cNvSpPr txBox="1"/>
          <p:nvPr>
            <p:ph idx="8" type="subTitle"/>
          </p:nvPr>
        </p:nvSpPr>
        <p:spPr>
          <a:xfrm>
            <a:off x="2135350" y="5006133"/>
            <a:ext cx="2933400" cy="554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1pPr>
            <a:lvl2pPr lvl="1">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2pPr>
            <a:lvl3pPr lvl="2">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3pPr>
            <a:lvl4pPr lvl="3">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4pPr>
            <a:lvl5pPr lvl="4">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5pPr>
            <a:lvl6pPr lvl="5">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6pPr>
            <a:lvl7pPr lvl="6">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7pPr>
            <a:lvl8pPr lvl="7">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8pPr>
            <a:lvl9pPr lvl="8">
              <a:spcBef>
                <a:spcPts val="0"/>
              </a:spcBef>
              <a:spcAft>
                <a:spcPts val="0"/>
              </a:spcAft>
              <a:buClr>
                <a:schemeClr val="lt1"/>
              </a:buClr>
              <a:buSzPts val="1400"/>
              <a:buFont typeface="Playfair Display"/>
              <a:buNone/>
              <a:defRPr>
                <a:latin typeface="Playfair Display"/>
                <a:ea typeface="Playfair Display"/>
                <a:cs typeface="Playfair Display"/>
                <a:sym typeface="Playfair Display"/>
              </a:defRPr>
            </a:lvl9pPr>
          </a:lstStyle>
          <a:p/>
        </p:txBody>
      </p:sp>
      <p:sp>
        <p:nvSpPr>
          <p:cNvPr id="210" name="Google Shape;210;p25"/>
          <p:cNvSpPr txBox="1"/>
          <p:nvPr>
            <p:ph idx="9" type="subTitle"/>
          </p:nvPr>
        </p:nvSpPr>
        <p:spPr>
          <a:xfrm>
            <a:off x="5787475" y="5051333"/>
            <a:ext cx="3072600" cy="5541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1000"/>
            </a:lvl1pPr>
            <a:lvl2pPr lvl="1">
              <a:spcBef>
                <a:spcPts val="0"/>
              </a:spcBef>
              <a:spcAft>
                <a:spcPts val="0"/>
              </a:spcAft>
              <a:buClr>
                <a:schemeClr val="lt1"/>
              </a:buClr>
              <a:buSzPts val="1400"/>
              <a:buNone/>
              <a:defRPr/>
            </a:lvl2pPr>
            <a:lvl3pPr lvl="2">
              <a:spcBef>
                <a:spcPts val="0"/>
              </a:spcBef>
              <a:spcAft>
                <a:spcPts val="0"/>
              </a:spcAft>
              <a:buClr>
                <a:schemeClr val="lt1"/>
              </a:buClr>
              <a:buSzPts val="1400"/>
              <a:buNone/>
              <a:defRPr/>
            </a:lvl3pPr>
            <a:lvl4pPr lvl="3">
              <a:spcBef>
                <a:spcPts val="0"/>
              </a:spcBef>
              <a:spcAft>
                <a:spcPts val="0"/>
              </a:spcAft>
              <a:buClr>
                <a:schemeClr val="lt1"/>
              </a:buClr>
              <a:buSzPts val="1400"/>
              <a:buNone/>
              <a:defRPr/>
            </a:lvl4pPr>
            <a:lvl5pPr lvl="4">
              <a:spcBef>
                <a:spcPts val="0"/>
              </a:spcBef>
              <a:spcAft>
                <a:spcPts val="0"/>
              </a:spcAft>
              <a:buClr>
                <a:schemeClr val="lt1"/>
              </a:buClr>
              <a:buSzPts val="1400"/>
              <a:buNone/>
              <a:defRPr/>
            </a:lvl5pPr>
            <a:lvl6pPr lvl="5">
              <a:spcBef>
                <a:spcPts val="0"/>
              </a:spcBef>
              <a:spcAft>
                <a:spcPts val="0"/>
              </a:spcAft>
              <a:buClr>
                <a:schemeClr val="lt1"/>
              </a:buClr>
              <a:buSzPts val="1400"/>
              <a:buNone/>
              <a:defRPr/>
            </a:lvl6pPr>
            <a:lvl7pPr lvl="6">
              <a:spcBef>
                <a:spcPts val="0"/>
              </a:spcBef>
              <a:spcAft>
                <a:spcPts val="0"/>
              </a:spcAft>
              <a:buClr>
                <a:schemeClr val="lt1"/>
              </a:buClr>
              <a:buSzPts val="1400"/>
              <a:buNone/>
              <a:defRPr/>
            </a:lvl7pPr>
            <a:lvl8pPr lvl="7">
              <a:spcBef>
                <a:spcPts val="0"/>
              </a:spcBef>
              <a:spcAft>
                <a:spcPts val="0"/>
              </a:spcAft>
              <a:buClr>
                <a:schemeClr val="lt1"/>
              </a:buClr>
              <a:buSzPts val="1400"/>
              <a:buNone/>
              <a:defRPr/>
            </a:lvl8pPr>
            <a:lvl9pPr lvl="8">
              <a:spcBef>
                <a:spcPts val="0"/>
              </a:spcBef>
              <a:spcAft>
                <a:spcPts val="0"/>
              </a:spcAft>
              <a:buClr>
                <a:schemeClr val="lt1"/>
              </a:buClr>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display 1">
  <p:cSld name="CUSTOM_1">
    <p:spTree>
      <p:nvGrpSpPr>
        <p:cNvPr id="211" name="Shape 211"/>
        <p:cNvGrpSpPr/>
        <p:nvPr/>
      </p:nvGrpSpPr>
      <p:grpSpPr>
        <a:xfrm>
          <a:off x="0" y="0"/>
          <a:ext cx="0" cy="0"/>
          <a:chOff x="0" y="0"/>
          <a:chExt cx="0" cy="0"/>
        </a:xfrm>
      </p:grpSpPr>
      <p:sp>
        <p:nvSpPr>
          <p:cNvPr id="212" name="Google Shape;212;p26"/>
          <p:cNvSpPr txBox="1"/>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US" sz="800">
                <a:latin typeface="Lato"/>
                <a:ea typeface="Lato"/>
                <a:cs typeface="Lato"/>
                <a:sym typeface="Lato"/>
              </a:rPr>
              <a:t>‹#›</a:t>
            </a:fld>
            <a:endParaRPr sz="800">
              <a:latin typeface="Lato"/>
              <a:ea typeface="Lato"/>
              <a:cs typeface="Lato"/>
              <a:sym typeface="Lato"/>
            </a:endParaRPr>
          </a:p>
        </p:txBody>
      </p:sp>
      <p:sp>
        <p:nvSpPr>
          <p:cNvPr id="213" name="Google Shape;213;p26"/>
          <p:cNvSpPr txBox="1"/>
          <p:nvPr>
            <p:ph type="title"/>
          </p:nvPr>
        </p:nvSpPr>
        <p:spPr>
          <a:xfrm>
            <a:off x="837250" y="609600"/>
            <a:ext cx="6885600" cy="5172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214" name="Google Shape;214;p26"/>
          <p:cNvSpPr txBox="1"/>
          <p:nvPr>
            <p:ph idx="1" type="subTitle"/>
          </p:nvPr>
        </p:nvSpPr>
        <p:spPr>
          <a:xfrm>
            <a:off x="276075" y="1592000"/>
            <a:ext cx="1990200" cy="7119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a:latin typeface="Playfair Display Medium"/>
                <a:ea typeface="Playfair Display Medium"/>
                <a:cs typeface="Playfair Display Medium"/>
                <a:sym typeface="Playfair Display Medium"/>
              </a:defRPr>
            </a:lvl1pPr>
            <a:lvl2pPr lvl="1">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2pPr>
            <a:lvl3pPr lvl="2">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3pPr>
            <a:lvl4pPr lvl="3">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4pPr>
            <a:lvl5pPr lvl="4">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5pPr>
            <a:lvl6pPr lvl="5">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6pPr>
            <a:lvl7pPr lvl="6">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7pPr>
            <a:lvl8pPr lvl="7">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8pPr>
            <a:lvl9pPr lvl="8">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9pPr>
          </a:lstStyle>
          <a:p/>
        </p:txBody>
      </p:sp>
      <p:sp>
        <p:nvSpPr>
          <p:cNvPr id="215" name="Google Shape;215;p26"/>
          <p:cNvSpPr txBox="1"/>
          <p:nvPr>
            <p:ph idx="2" type="subTitle"/>
          </p:nvPr>
        </p:nvSpPr>
        <p:spPr>
          <a:xfrm>
            <a:off x="3074775" y="1592000"/>
            <a:ext cx="4164900" cy="3021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a:latin typeface="Playfair Display Medium"/>
                <a:ea typeface="Playfair Display Medium"/>
                <a:cs typeface="Playfair Display Medium"/>
                <a:sym typeface="Playfair Display Medium"/>
              </a:defRPr>
            </a:lvl1pPr>
            <a:lvl2pPr lvl="1">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2pPr>
            <a:lvl3pPr lvl="2">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3pPr>
            <a:lvl4pPr lvl="3">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4pPr>
            <a:lvl5pPr lvl="4">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5pPr>
            <a:lvl6pPr lvl="5">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6pPr>
            <a:lvl7pPr lvl="6">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7pPr>
            <a:lvl8pPr lvl="7">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8pPr>
            <a:lvl9pPr lvl="8">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9pPr>
          </a:lstStyle>
          <a:p/>
        </p:txBody>
      </p:sp>
      <p:sp>
        <p:nvSpPr>
          <p:cNvPr id="216" name="Google Shape;216;p26"/>
          <p:cNvSpPr txBox="1"/>
          <p:nvPr>
            <p:ph idx="3" type="body"/>
          </p:nvPr>
        </p:nvSpPr>
        <p:spPr>
          <a:xfrm>
            <a:off x="3074775" y="2498133"/>
            <a:ext cx="1513500" cy="15360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800"/>
              </a:spcBef>
              <a:spcAft>
                <a:spcPts val="0"/>
              </a:spcAft>
              <a:buClr>
                <a:schemeClr val="lt1"/>
              </a:buClr>
              <a:buSzPts val="1000"/>
              <a:buFont typeface="Lato"/>
              <a:buChar char="○"/>
              <a:defRPr sz="1000"/>
            </a:lvl2pPr>
            <a:lvl3pPr indent="-292100" lvl="2" marL="1371600">
              <a:spcBef>
                <a:spcPts val="800"/>
              </a:spcBef>
              <a:spcAft>
                <a:spcPts val="0"/>
              </a:spcAft>
              <a:buClr>
                <a:schemeClr val="lt1"/>
              </a:buClr>
              <a:buSzPts val="1000"/>
              <a:buFont typeface="Lato"/>
              <a:buChar char="■"/>
              <a:defRPr sz="1000"/>
            </a:lvl3pPr>
            <a:lvl4pPr indent="-292100" lvl="3" marL="1828800">
              <a:spcBef>
                <a:spcPts val="800"/>
              </a:spcBef>
              <a:spcAft>
                <a:spcPts val="0"/>
              </a:spcAft>
              <a:buClr>
                <a:schemeClr val="lt1"/>
              </a:buClr>
              <a:buSzPts val="1000"/>
              <a:buFont typeface="Lato"/>
              <a:buChar char="●"/>
              <a:defRPr sz="1000"/>
            </a:lvl4pPr>
            <a:lvl5pPr indent="-292100" lvl="4" marL="2286000">
              <a:spcBef>
                <a:spcPts val="800"/>
              </a:spcBef>
              <a:spcAft>
                <a:spcPts val="0"/>
              </a:spcAft>
              <a:buClr>
                <a:schemeClr val="lt1"/>
              </a:buClr>
              <a:buSzPts val="1000"/>
              <a:buFont typeface="Lato"/>
              <a:buChar char="○"/>
              <a:defRPr sz="1000"/>
            </a:lvl5pPr>
            <a:lvl6pPr indent="-292100" lvl="5" marL="2743200">
              <a:spcBef>
                <a:spcPts val="800"/>
              </a:spcBef>
              <a:spcAft>
                <a:spcPts val="0"/>
              </a:spcAft>
              <a:buClr>
                <a:schemeClr val="lt1"/>
              </a:buClr>
              <a:buSzPts val="1000"/>
              <a:buFont typeface="Lato"/>
              <a:buChar char="■"/>
              <a:defRPr sz="1000"/>
            </a:lvl6pPr>
            <a:lvl7pPr indent="-292100" lvl="6" marL="3200400">
              <a:spcBef>
                <a:spcPts val="800"/>
              </a:spcBef>
              <a:spcAft>
                <a:spcPts val="0"/>
              </a:spcAft>
              <a:buClr>
                <a:schemeClr val="lt1"/>
              </a:buClr>
              <a:buSzPts val="1000"/>
              <a:buFont typeface="Lato"/>
              <a:buChar char="●"/>
              <a:defRPr sz="1000"/>
            </a:lvl7pPr>
            <a:lvl8pPr indent="-292100" lvl="7" marL="3657600">
              <a:spcBef>
                <a:spcPts val="800"/>
              </a:spcBef>
              <a:spcAft>
                <a:spcPts val="0"/>
              </a:spcAft>
              <a:buClr>
                <a:schemeClr val="lt1"/>
              </a:buClr>
              <a:buSzPts val="1000"/>
              <a:buFont typeface="Lato"/>
              <a:buChar char="○"/>
              <a:defRPr sz="1000"/>
            </a:lvl8pPr>
            <a:lvl9pPr indent="-292100" lvl="8" marL="4114800">
              <a:spcBef>
                <a:spcPts val="800"/>
              </a:spcBef>
              <a:spcAft>
                <a:spcPts val="800"/>
              </a:spcAft>
              <a:buClr>
                <a:schemeClr val="lt1"/>
              </a:buClr>
              <a:buSzPts val="1000"/>
              <a:buFont typeface="Lato"/>
              <a:buChar char="■"/>
              <a:defRPr sz="1000"/>
            </a:lvl9pPr>
          </a:lstStyle>
          <a:p/>
        </p:txBody>
      </p:sp>
      <p:sp>
        <p:nvSpPr>
          <p:cNvPr id="217" name="Google Shape;217;p26"/>
          <p:cNvSpPr txBox="1"/>
          <p:nvPr>
            <p:ph idx="4" type="subTitle"/>
          </p:nvPr>
        </p:nvSpPr>
        <p:spPr>
          <a:xfrm>
            <a:off x="3074775" y="2183933"/>
            <a:ext cx="1513500" cy="1992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1000"/>
            </a:lvl1pPr>
            <a:lvl2pPr lvl="1">
              <a:lnSpc>
                <a:spcPct val="115000"/>
              </a:lnSpc>
              <a:spcBef>
                <a:spcPts val="0"/>
              </a:spcBef>
              <a:spcAft>
                <a:spcPts val="0"/>
              </a:spcAft>
              <a:buSzPts val="1000"/>
              <a:buNone/>
              <a:defRPr sz="1000"/>
            </a:lvl2pPr>
            <a:lvl3pPr lvl="2">
              <a:lnSpc>
                <a:spcPct val="115000"/>
              </a:lnSpc>
              <a:spcBef>
                <a:spcPts val="0"/>
              </a:spcBef>
              <a:spcAft>
                <a:spcPts val="0"/>
              </a:spcAft>
              <a:buSzPts val="1000"/>
              <a:buNone/>
              <a:defRPr sz="1000"/>
            </a:lvl3pPr>
            <a:lvl4pPr lvl="3">
              <a:lnSpc>
                <a:spcPct val="115000"/>
              </a:lnSpc>
              <a:spcBef>
                <a:spcPts val="0"/>
              </a:spcBef>
              <a:spcAft>
                <a:spcPts val="0"/>
              </a:spcAft>
              <a:buSzPts val="1000"/>
              <a:buNone/>
              <a:defRPr sz="1000"/>
            </a:lvl4pPr>
            <a:lvl5pPr lvl="4">
              <a:lnSpc>
                <a:spcPct val="115000"/>
              </a:lnSpc>
              <a:spcBef>
                <a:spcPts val="0"/>
              </a:spcBef>
              <a:spcAft>
                <a:spcPts val="0"/>
              </a:spcAft>
              <a:buSzPts val="1000"/>
              <a:buNone/>
              <a:defRPr sz="1000"/>
            </a:lvl5pPr>
            <a:lvl6pPr lvl="5">
              <a:lnSpc>
                <a:spcPct val="115000"/>
              </a:lnSpc>
              <a:spcBef>
                <a:spcPts val="0"/>
              </a:spcBef>
              <a:spcAft>
                <a:spcPts val="0"/>
              </a:spcAft>
              <a:buSzPts val="1000"/>
              <a:buNone/>
              <a:defRPr sz="1000"/>
            </a:lvl6pPr>
            <a:lvl7pPr lvl="6">
              <a:lnSpc>
                <a:spcPct val="115000"/>
              </a:lnSpc>
              <a:spcBef>
                <a:spcPts val="0"/>
              </a:spcBef>
              <a:spcAft>
                <a:spcPts val="0"/>
              </a:spcAft>
              <a:buSzPts val="1000"/>
              <a:buNone/>
              <a:defRPr sz="1000"/>
            </a:lvl7pPr>
            <a:lvl8pPr lvl="7">
              <a:lnSpc>
                <a:spcPct val="115000"/>
              </a:lnSpc>
              <a:spcBef>
                <a:spcPts val="0"/>
              </a:spcBef>
              <a:spcAft>
                <a:spcPts val="0"/>
              </a:spcAft>
              <a:buSzPts val="1000"/>
              <a:buNone/>
              <a:defRPr sz="1000"/>
            </a:lvl8pPr>
            <a:lvl9pPr lvl="8">
              <a:lnSpc>
                <a:spcPct val="115000"/>
              </a:lnSpc>
              <a:spcBef>
                <a:spcPts val="0"/>
              </a:spcBef>
              <a:spcAft>
                <a:spcPts val="0"/>
              </a:spcAft>
              <a:buSzPts val="1000"/>
              <a:buNone/>
              <a:defRPr sz="1000"/>
            </a:lvl9pPr>
          </a:lstStyle>
          <a:p/>
        </p:txBody>
      </p:sp>
      <p:sp>
        <p:nvSpPr>
          <p:cNvPr id="218" name="Google Shape;218;p26"/>
          <p:cNvSpPr txBox="1"/>
          <p:nvPr>
            <p:ph idx="5" type="body"/>
          </p:nvPr>
        </p:nvSpPr>
        <p:spPr>
          <a:xfrm>
            <a:off x="4882875" y="2498133"/>
            <a:ext cx="1513500" cy="15360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800"/>
              </a:spcBef>
              <a:spcAft>
                <a:spcPts val="0"/>
              </a:spcAft>
              <a:buClr>
                <a:schemeClr val="lt1"/>
              </a:buClr>
              <a:buSzPts val="1000"/>
              <a:buFont typeface="Lato"/>
              <a:buChar char="○"/>
              <a:defRPr sz="1000"/>
            </a:lvl2pPr>
            <a:lvl3pPr indent="-292100" lvl="2" marL="1371600">
              <a:spcBef>
                <a:spcPts val="800"/>
              </a:spcBef>
              <a:spcAft>
                <a:spcPts val="0"/>
              </a:spcAft>
              <a:buClr>
                <a:schemeClr val="lt1"/>
              </a:buClr>
              <a:buSzPts val="1000"/>
              <a:buFont typeface="Lato"/>
              <a:buChar char="■"/>
              <a:defRPr sz="1000"/>
            </a:lvl3pPr>
            <a:lvl4pPr indent="-292100" lvl="3" marL="1828800">
              <a:spcBef>
                <a:spcPts val="800"/>
              </a:spcBef>
              <a:spcAft>
                <a:spcPts val="0"/>
              </a:spcAft>
              <a:buClr>
                <a:schemeClr val="lt1"/>
              </a:buClr>
              <a:buSzPts val="1000"/>
              <a:buFont typeface="Lato"/>
              <a:buChar char="●"/>
              <a:defRPr sz="1000"/>
            </a:lvl4pPr>
            <a:lvl5pPr indent="-292100" lvl="4" marL="2286000">
              <a:spcBef>
                <a:spcPts val="800"/>
              </a:spcBef>
              <a:spcAft>
                <a:spcPts val="0"/>
              </a:spcAft>
              <a:buClr>
                <a:schemeClr val="lt1"/>
              </a:buClr>
              <a:buSzPts val="1000"/>
              <a:buFont typeface="Lato"/>
              <a:buChar char="○"/>
              <a:defRPr sz="1000"/>
            </a:lvl5pPr>
            <a:lvl6pPr indent="-292100" lvl="5" marL="2743200">
              <a:spcBef>
                <a:spcPts val="800"/>
              </a:spcBef>
              <a:spcAft>
                <a:spcPts val="0"/>
              </a:spcAft>
              <a:buClr>
                <a:schemeClr val="lt1"/>
              </a:buClr>
              <a:buSzPts val="1000"/>
              <a:buFont typeface="Lato"/>
              <a:buChar char="■"/>
              <a:defRPr sz="1000"/>
            </a:lvl6pPr>
            <a:lvl7pPr indent="-292100" lvl="6" marL="3200400">
              <a:spcBef>
                <a:spcPts val="800"/>
              </a:spcBef>
              <a:spcAft>
                <a:spcPts val="0"/>
              </a:spcAft>
              <a:buClr>
                <a:schemeClr val="lt1"/>
              </a:buClr>
              <a:buSzPts val="1000"/>
              <a:buFont typeface="Lato"/>
              <a:buChar char="●"/>
              <a:defRPr sz="1000"/>
            </a:lvl7pPr>
            <a:lvl8pPr indent="-292100" lvl="7" marL="3657600">
              <a:spcBef>
                <a:spcPts val="800"/>
              </a:spcBef>
              <a:spcAft>
                <a:spcPts val="0"/>
              </a:spcAft>
              <a:buClr>
                <a:schemeClr val="lt1"/>
              </a:buClr>
              <a:buSzPts val="1000"/>
              <a:buFont typeface="Lato"/>
              <a:buChar char="○"/>
              <a:defRPr sz="1000"/>
            </a:lvl8pPr>
            <a:lvl9pPr indent="-292100" lvl="8" marL="4114800">
              <a:spcBef>
                <a:spcPts val="800"/>
              </a:spcBef>
              <a:spcAft>
                <a:spcPts val="800"/>
              </a:spcAft>
              <a:buClr>
                <a:schemeClr val="lt1"/>
              </a:buClr>
              <a:buSzPts val="1000"/>
              <a:buFont typeface="Lato"/>
              <a:buChar char="■"/>
              <a:defRPr sz="1000"/>
            </a:lvl9pPr>
          </a:lstStyle>
          <a:p/>
        </p:txBody>
      </p:sp>
      <p:sp>
        <p:nvSpPr>
          <p:cNvPr id="219" name="Google Shape;219;p26"/>
          <p:cNvSpPr txBox="1"/>
          <p:nvPr>
            <p:ph idx="6" type="subTitle"/>
          </p:nvPr>
        </p:nvSpPr>
        <p:spPr>
          <a:xfrm>
            <a:off x="4882875" y="2183933"/>
            <a:ext cx="1513500" cy="1992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1000"/>
            </a:lvl1pPr>
            <a:lvl2pPr lvl="1">
              <a:lnSpc>
                <a:spcPct val="115000"/>
              </a:lnSpc>
              <a:spcBef>
                <a:spcPts val="0"/>
              </a:spcBef>
              <a:spcAft>
                <a:spcPts val="0"/>
              </a:spcAft>
              <a:buSzPts val="1000"/>
              <a:buNone/>
              <a:defRPr sz="1000"/>
            </a:lvl2pPr>
            <a:lvl3pPr lvl="2">
              <a:lnSpc>
                <a:spcPct val="115000"/>
              </a:lnSpc>
              <a:spcBef>
                <a:spcPts val="0"/>
              </a:spcBef>
              <a:spcAft>
                <a:spcPts val="0"/>
              </a:spcAft>
              <a:buSzPts val="1000"/>
              <a:buNone/>
              <a:defRPr sz="1000"/>
            </a:lvl3pPr>
            <a:lvl4pPr lvl="3">
              <a:lnSpc>
                <a:spcPct val="115000"/>
              </a:lnSpc>
              <a:spcBef>
                <a:spcPts val="0"/>
              </a:spcBef>
              <a:spcAft>
                <a:spcPts val="0"/>
              </a:spcAft>
              <a:buSzPts val="1000"/>
              <a:buNone/>
              <a:defRPr sz="1000"/>
            </a:lvl4pPr>
            <a:lvl5pPr lvl="4">
              <a:lnSpc>
                <a:spcPct val="115000"/>
              </a:lnSpc>
              <a:spcBef>
                <a:spcPts val="0"/>
              </a:spcBef>
              <a:spcAft>
                <a:spcPts val="0"/>
              </a:spcAft>
              <a:buSzPts val="1000"/>
              <a:buNone/>
              <a:defRPr sz="1000"/>
            </a:lvl5pPr>
            <a:lvl6pPr lvl="5">
              <a:lnSpc>
                <a:spcPct val="115000"/>
              </a:lnSpc>
              <a:spcBef>
                <a:spcPts val="0"/>
              </a:spcBef>
              <a:spcAft>
                <a:spcPts val="0"/>
              </a:spcAft>
              <a:buSzPts val="1000"/>
              <a:buNone/>
              <a:defRPr sz="1000"/>
            </a:lvl6pPr>
            <a:lvl7pPr lvl="6">
              <a:lnSpc>
                <a:spcPct val="115000"/>
              </a:lnSpc>
              <a:spcBef>
                <a:spcPts val="0"/>
              </a:spcBef>
              <a:spcAft>
                <a:spcPts val="0"/>
              </a:spcAft>
              <a:buSzPts val="1000"/>
              <a:buNone/>
              <a:defRPr sz="1000"/>
            </a:lvl7pPr>
            <a:lvl8pPr lvl="7">
              <a:lnSpc>
                <a:spcPct val="115000"/>
              </a:lnSpc>
              <a:spcBef>
                <a:spcPts val="0"/>
              </a:spcBef>
              <a:spcAft>
                <a:spcPts val="0"/>
              </a:spcAft>
              <a:buSzPts val="1000"/>
              <a:buNone/>
              <a:defRPr sz="1000"/>
            </a:lvl8pPr>
            <a:lvl9pPr lvl="8">
              <a:lnSpc>
                <a:spcPct val="115000"/>
              </a:lnSpc>
              <a:spcBef>
                <a:spcPts val="0"/>
              </a:spcBef>
              <a:spcAft>
                <a:spcPts val="0"/>
              </a:spcAft>
              <a:buSzPts val="1000"/>
              <a:buNone/>
              <a:defRPr sz="1000"/>
            </a:lvl9pPr>
          </a:lstStyle>
          <a:p/>
        </p:txBody>
      </p:sp>
      <p:sp>
        <p:nvSpPr>
          <p:cNvPr id="220" name="Google Shape;220;p26"/>
          <p:cNvSpPr txBox="1"/>
          <p:nvPr>
            <p:ph idx="7" type="body"/>
          </p:nvPr>
        </p:nvSpPr>
        <p:spPr>
          <a:xfrm>
            <a:off x="6690975" y="2498133"/>
            <a:ext cx="1513500" cy="15360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800"/>
              </a:spcBef>
              <a:spcAft>
                <a:spcPts val="0"/>
              </a:spcAft>
              <a:buClr>
                <a:schemeClr val="lt1"/>
              </a:buClr>
              <a:buSzPts val="1000"/>
              <a:buFont typeface="Lato"/>
              <a:buChar char="○"/>
              <a:defRPr sz="1000"/>
            </a:lvl2pPr>
            <a:lvl3pPr indent="-292100" lvl="2" marL="1371600">
              <a:spcBef>
                <a:spcPts val="800"/>
              </a:spcBef>
              <a:spcAft>
                <a:spcPts val="0"/>
              </a:spcAft>
              <a:buClr>
                <a:schemeClr val="lt1"/>
              </a:buClr>
              <a:buSzPts val="1000"/>
              <a:buFont typeface="Lato"/>
              <a:buChar char="■"/>
              <a:defRPr sz="1000"/>
            </a:lvl3pPr>
            <a:lvl4pPr indent="-292100" lvl="3" marL="1828800">
              <a:spcBef>
                <a:spcPts val="800"/>
              </a:spcBef>
              <a:spcAft>
                <a:spcPts val="0"/>
              </a:spcAft>
              <a:buClr>
                <a:schemeClr val="lt1"/>
              </a:buClr>
              <a:buSzPts val="1000"/>
              <a:buFont typeface="Lato"/>
              <a:buChar char="●"/>
              <a:defRPr sz="1000"/>
            </a:lvl4pPr>
            <a:lvl5pPr indent="-292100" lvl="4" marL="2286000">
              <a:spcBef>
                <a:spcPts val="800"/>
              </a:spcBef>
              <a:spcAft>
                <a:spcPts val="0"/>
              </a:spcAft>
              <a:buClr>
                <a:schemeClr val="lt1"/>
              </a:buClr>
              <a:buSzPts val="1000"/>
              <a:buFont typeface="Lato"/>
              <a:buChar char="○"/>
              <a:defRPr sz="1000"/>
            </a:lvl5pPr>
            <a:lvl6pPr indent="-292100" lvl="5" marL="2743200">
              <a:spcBef>
                <a:spcPts val="800"/>
              </a:spcBef>
              <a:spcAft>
                <a:spcPts val="0"/>
              </a:spcAft>
              <a:buClr>
                <a:schemeClr val="lt1"/>
              </a:buClr>
              <a:buSzPts val="1000"/>
              <a:buFont typeface="Lato"/>
              <a:buChar char="■"/>
              <a:defRPr sz="1000"/>
            </a:lvl6pPr>
            <a:lvl7pPr indent="-292100" lvl="6" marL="3200400">
              <a:spcBef>
                <a:spcPts val="800"/>
              </a:spcBef>
              <a:spcAft>
                <a:spcPts val="0"/>
              </a:spcAft>
              <a:buClr>
                <a:schemeClr val="lt1"/>
              </a:buClr>
              <a:buSzPts val="1000"/>
              <a:buFont typeface="Lato"/>
              <a:buChar char="●"/>
              <a:defRPr sz="1000"/>
            </a:lvl7pPr>
            <a:lvl8pPr indent="-292100" lvl="7" marL="3657600">
              <a:spcBef>
                <a:spcPts val="800"/>
              </a:spcBef>
              <a:spcAft>
                <a:spcPts val="0"/>
              </a:spcAft>
              <a:buClr>
                <a:schemeClr val="lt1"/>
              </a:buClr>
              <a:buSzPts val="1000"/>
              <a:buFont typeface="Lato"/>
              <a:buChar char="○"/>
              <a:defRPr sz="1000"/>
            </a:lvl8pPr>
            <a:lvl9pPr indent="-292100" lvl="8" marL="4114800">
              <a:spcBef>
                <a:spcPts val="800"/>
              </a:spcBef>
              <a:spcAft>
                <a:spcPts val="800"/>
              </a:spcAft>
              <a:buClr>
                <a:schemeClr val="lt1"/>
              </a:buClr>
              <a:buSzPts val="1000"/>
              <a:buFont typeface="Lato"/>
              <a:buChar char="■"/>
              <a:defRPr sz="1000"/>
            </a:lvl9pPr>
          </a:lstStyle>
          <a:p/>
        </p:txBody>
      </p:sp>
      <p:sp>
        <p:nvSpPr>
          <p:cNvPr id="221" name="Google Shape;221;p26"/>
          <p:cNvSpPr txBox="1"/>
          <p:nvPr>
            <p:ph idx="8" type="subTitle"/>
          </p:nvPr>
        </p:nvSpPr>
        <p:spPr>
          <a:xfrm>
            <a:off x="6690975" y="2183933"/>
            <a:ext cx="1513500" cy="1992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1000"/>
            </a:lvl1pPr>
            <a:lvl2pPr lvl="1">
              <a:lnSpc>
                <a:spcPct val="115000"/>
              </a:lnSpc>
              <a:spcBef>
                <a:spcPts val="0"/>
              </a:spcBef>
              <a:spcAft>
                <a:spcPts val="0"/>
              </a:spcAft>
              <a:buSzPts val="1000"/>
              <a:buNone/>
              <a:defRPr sz="1000"/>
            </a:lvl2pPr>
            <a:lvl3pPr lvl="2">
              <a:lnSpc>
                <a:spcPct val="115000"/>
              </a:lnSpc>
              <a:spcBef>
                <a:spcPts val="0"/>
              </a:spcBef>
              <a:spcAft>
                <a:spcPts val="0"/>
              </a:spcAft>
              <a:buSzPts val="1000"/>
              <a:buNone/>
              <a:defRPr sz="1000"/>
            </a:lvl3pPr>
            <a:lvl4pPr lvl="3">
              <a:lnSpc>
                <a:spcPct val="115000"/>
              </a:lnSpc>
              <a:spcBef>
                <a:spcPts val="0"/>
              </a:spcBef>
              <a:spcAft>
                <a:spcPts val="0"/>
              </a:spcAft>
              <a:buSzPts val="1000"/>
              <a:buNone/>
              <a:defRPr sz="1000"/>
            </a:lvl4pPr>
            <a:lvl5pPr lvl="4">
              <a:lnSpc>
                <a:spcPct val="115000"/>
              </a:lnSpc>
              <a:spcBef>
                <a:spcPts val="0"/>
              </a:spcBef>
              <a:spcAft>
                <a:spcPts val="0"/>
              </a:spcAft>
              <a:buSzPts val="1000"/>
              <a:buNone/>
              <a:defRPr sz="1000"/>
            </a:lvl5pPr>
            <a:lvl6pPr lvl="5">
              <a:lnSpc>
                <a:spcPct val="115000"/>
              </a:lnSpc>
              <a:spcBef>
                <a:spcPts val="0"/>
              </a:spcBef>
              <a:spcAft>
                <a:spcPts val="0"/>
              </a:spcAft>
              <a:buSzPts val="1000"/>
              <a:buNone/>
              <a:defRPr sz="1000"/>
            </a:lvl6pPr>
            <a:lvl7pPr lvl="6">
              <a:lnSpc>
                <a:spcPct val="115000"/>
              </a:lnSpc>
              <a:spcBef>
                <a:spcPts val="0"/>
              </a:spcBef>
              <a:spcAft>
                <a:spcPts val="0"/>
              </a:spcAft>
              <a:buSzPts val="1000"/>
              <a:buNone/>
              <a:defRPr sz="1000"/>
            </a:lvl7pPr>
            <a:lvl8pPr lvl="7">
              <a:lnSpc>
                <a:spcPct val="115000"/>
              </a:lnSpc>
              <a:spcBef>
                <a:spcPts val="0"/>
              </a:spcBef>
              <a:spcAft>
                <a:spcPts val="0"/>
              </a:spcAft>
              <a:buSzPts val="1000"/>
              <a:buNone/>
              <a:defRPr sz="1000"/>
            </a:lvl8pPr>
            <a:lvl9pPr lvl="8">
              <a:lnSpc>
                <a:spcPct val="115000"/>
              </a:lnSpc>
              <a:spcBef>
                <a:spcPts val="0"/>
              </a:spcBef>
              <a:spcAft>
                <a:spcPts val="0"/>
              </a:spcAft>
              <a:buSzPts val="1000"/>
              <a:buNone/>
              <a:defRPr sz="1000"/>
            </a:lvl9pPr>
          </a:lstStyle>
          <a:p/>
        </p:txBody>
      </p:sp>
      <p:sp>
        <p:nvSpPr>
          <p:cNvPr id="222" name="Google Shape;222;p26"/>
          <p:cNvSpPr txBox="1"/>
          <p:nvPr>
            <p:ph idx="9" type="subTitle"/>
          </p:nvPr>
        </p:nvSpPr>
        <p:spPr>
          <a:xfrm>
            <a:off x="276075" y="694317"/>
            <a:ext cx="336000" cy="302100"/>
          </a:xfrm>
          <a:prstGeom prst="rect">
            <a:avLst/>
          </a:prstGeom>
        </p:spPr>
        <p:txBody>
          <a:bodyPr anchorCtr="0" anchor="ctr" bIns="0" lIns="0" spcFirstLastPara="1" rIns="0" wrap="square" tIns="0">
            <a:noAutofit/>
          </a:bodyPr>
          <a:lstStyle>
            <a:lvl1pPr lvl="0">
              <a:lnSpc>
                <a:spcPct val="115000"/>
              </a:lnSpc>
              <a:spcBef>
                <a:spcPts val="0"/>
              </a:spcBef>
              <a:spcAft>
                <a:spcPts val="0"/>
              </a:spcAft>
              <a:buNone/>
              <a:defRPr>
                <a:latin typeface="Playfair Display"/>
                <a:ea typeface="Playfair Display"/>
                <a:cs typeface="Playfair Display"/>
                <a:sym typeface="Playfair Display"/>
              </a:defRPr>
            </a:lvl1pPr>
            <a:lvl2pPr lvl="1">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2pPr>
            <a:lvl3pPr lvl="2">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3pPr>
            <a:lvl4pPr lvl="3">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4pPr>
            <a:lvl5pPr lvl="4">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5pPr>
            <a:lvl6pPr lvl="5">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6pPr>
            <a:lvl7pPr lvl="6">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7pPr>
            <a:lvl8pPr lvl="7">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8pPr>
            <a:lvl9pPr lvl="8">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9pPr>
          </a:lstStyle>
          <a:p/>
        </p:txBody>
      </p:sp>
      <p:sp>
        <p:nvSpPr>
          <p:cNvPr id="223" name="Google Shape;223;p26"/>
          <p:cNvSpPr/>
          <p:nvPr>
            <p:ph idx="13" type="pic"/>
          </p:nvPr>
        </p:nvSpPr>
        <p:spPr>
          <a:xfrm>
            <a:off x="-74" y="5322000"/>
            <a:ext cx="2266200" cy="1536000"/>
          </a:xfrm>
          <a:prstGeom prst="rect">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display 2">
  <p:cSld name="CUSTOM_1_1">
    <p:spTree>
      <p:nvGrpSpPr>
        <p:cNvPr id="224" name="Shape 224"/>
        <p:cNvGrpSpPr/>
        <p:nvPr/>
      </p:nvGrpSpPr>
      <p:grpSpPr>
        <a:xfrm>
          <a:off x="0" y="0"/>
          <a:ext cx="0" cy="0"/>
          <a:chOff x="0" y="0"/>
          <a:chExt cx="0" cy="0"/>
        </a:xfrm>
      </p:grpSpPr>
      <p:sp>
        <p:nvSpPr>
          <p:cNvPr id="225" name="Google Shape;225;p27"/>
          <p:cNvSpPr txBox="1"/>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US" sz="800">
                <a:latin typeface="Lato"/>
                <a:ea typeface="Lato"/>
                <a:cs typeface="Lato"/>
                <a:sym typeface="Lato"/>
              </a:rPr>
              <a:t>‹#›</a:t>
            </a:fld>
            <a:endParaRPr sz="800">
              <a:latin typeface="Lato"/>
              <a:ea typeface="Lato"/>
              <a:cs typeface="Lato"/>
              <a:sym typeface="Lato"/>
            </a:endParaRPr>
          </a:p>
        </p:txBody>
      </p:sp>
      <p:sp>
        <p:nvSpPr>
          <p:cNvPr id="226" name="Google Shape;226;p27"/>
          <p:cNvSpPr txBox="1"/>
          <p:nvPr>
            <p:ph type="title"/>
          </p:nvPr>
        </p:nvSpPr>
        <p:spPr>
          <a:xfrm>
            <a:off x="837250" y="609600"/>
            <a:ext cx="6885600" cy="5172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227" name="Google Shape;227;p27"/>
          <p:cNvSpPr txBox="1"/>
          <p:nvPr>
            <p:ph idx="1" type="subTitle"/>
          </p:nvPr>
        </p:nvSpPr>
        <p:spPr>
          <a:xfrm>
            <a:off x="276075" y="1592000"/>
            <a:ext cx="4992600" cy="7119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a:latin typeface="Playfair Display Medium"/>
                <a:ea typeface="Playfair Display Medium"/>
                <a:cs typeface="Playfair Display Medium"/>
                <a:sym typeface="Playfair Display Medium"/>
              </a:defRPr>
            </a:lvl1pPr>
            <a:lvl2pPr lvl="1">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2pPr>
            <a:lvl3pPr lvl="2">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3pPr>
            <a:lvl4pPr lvl="3">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4pPr>
            <a:lvl5pPr lvl="4">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5pPr>
            <a:lvl6pPr lvl="5">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6pPr>
            <a:lvl7pPr lvl="6">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7pPr>
            <a:lvl8pPr lvl="7">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8pPr>
            <a:lvl9pPr lvl="8">
              <a:lnSpc>
                <a:spcPct val="115000"/>
              </a:lnSpc>
              <a:spcBef>
                <a:spcPts val="0"/>
              </a:spcBef>
              <a:spcAft>
                <a:spcPts val="0"/>
              </a:spcAft>
              <a:buSzPts val="1400"/>
              <a:buFont typeface="Playfair Display Medium"/>
              <a:buNone/>
              <a:defRPr>
                <a:latin typeface="Playfair Display Medium"/>
                <a:ea typeface="Playfair Display Medium"/>
                <a:cs typeface="Playfair Display Medium"/>
                <a:sym typeface="Playfair Display Medium"/>
              </a:defRPr>
            </a:lvl9pPr>
          </a:lstStyle>
          <a:p/>
        </p:txBody>
      </p:sp>
      <p:sp>
        <p:nvSpPr>
          <p:cNvPr id="228" name="Google Shape;228;p27"/>
          <p:cNvSpPr txBox="1"/>
          <p:nvPr>
            <p:ph idx="2" type="subTitle"/>
          </p:nvPr>
        </p:nvSpPr>
        <p:spPr>
          <a:xfrm>
            <a:off x="276075" y="694317"/>
            <a:ext cx="336000" cy="302100"/>
          </a:xfrm>
          <a:prstGeom prst="rect">
            <a:avLst/>
          </a:prstGeom>
        </p:spPr>
        <p:txBody>
          <a:bodyPr anchorCtr="0" anchor="ctr" bIns="0" lIns="0" spcFirstLastPara="1" rIns="0" wrap="square" tIns="0">
            <a:noAutofit/>
          </a:bodyPr>
          <a:lstStyle>
            <a:lvl1pPr lvl="0">
              <a:lnSpc>
                <a:spcPct val="115000"/>
              </a:lnSpc>
              <a:spcBef>
                <a:spcPts val="0"/>
              </a:spcBef>
              <a:spcAft>
                <a:spcPts val="0"/>
              </a:spcAft>
              <a:buNone/>
              <a:defRPr>
                <a:latin typeface="Playfair Display"/>
                <a:ea typeface="Playfair Display"/>
                <a:cs typeface="Playfair Display"/>
                <a:sym typeface="Playfair Display"/>
              </a:defRPr>
            </a:lvl1pPr>
            <a:lvl2pPr lvl="1">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2pPr>
            <a:lvl3pPr lvl="2">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3pPr>
            <a:lvl4pPr lvl="3">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4pPr>
            <a:lvl5pPr lvl="4">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5pPr>
            <a:lvl6pPr lvl="5">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6pPr>
            <a:lvl7pPr lvl="6">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7pPr>
            <a:lvl8pPr lvl="7">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8pPr>
            <a:lvl9pPr lvl="8">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9pPr>
          </a:lstStyle>
          <a:p/>
        </p:txBody>
      </p:sp>
      <p:sp>
        <p:nvSpPr>
          <p:cNvPr id="229" name="Google Shape;229;p27"/>
          <p:cNvSpPr txBox="1"/>
          <p:nvPr>
            <p:ph idx="3"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
        <p:nvSpPr>
          <p:cNvPr id="230" name="Google Shape;230;p27"/>
          <p:cNvSpPr txBox="1"/>
          <p:nvPr>
            <p:ph idx="4" type="body"/>
          </p:nvPr>
        </p:nvSpPr>
        <p:spPr>
          <a:xfrm>
            <a:off x="276075" y="5357650"/>
            <a:ext cx="2463300" cy="9180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800"/>
              </a:spcBef>
              <a:spcAft>
                <a:spcPts val="0"/>
              </a:spcAft>
              <a:buClr>
                <a:schemeClr val="lt1"/>
              </a:buClr>
              <a:buSzPts val="1000"/>
              <a:buFont typeface="Lato"/>
              <a:buChar char="○"/>
              <a:defRPr sz="1000"/>
            </a:lvl2pPr>
            <a:lvl3pPr indent="-292100" lvl="2" marL="1371600">
              <a:spcBef>
                <a:spcPts val="800"/>
              </a:spcBef>
              <a:spcAft>
                <a:spcPts val="0"/>
              </a:spcAft>
              <a:buClr>
                <a:schemeClr val="lt1"/>
              </a:buClr>
              <a:buSzPts val="1000"/>
              <a:buFont typeface="Lato"/>
              <a:buChar char="■"/>
              <a:defRPr sz="1000"/>
            </a:lvl3pPr>
            <a:lvl4pPr indent="-292100" lvl="3" marL="1828800">
              <a:spcBef>
                <a:spcPts val="800"/>
              </a:spcBef>
              <a:spcAft>
                <a:spcPts val="0"/>
              </a:spcAft>
              <a:buClr>
                <a:schemeClr val="lt1"/>
              </a:buClr>
              <a:buSzPts val="1000"/>
              <a:buFont typeface="Lato"/>
              <a:buChar char="●"/>
              <a:defRPr sz="1000"/>
            </a:lvl4pPr>
            <a:lvl5pPr indent="-292100" lvl="4" marL="2286000">
              <a:spcBef>
                <a:spcPts val="800"/>
              </a:spcBef>
              <a:spcAft>
                <a:spcPts val="0"/>
              </a:spcAft>
              <a:buClr>
                <a:schemeClr val="lt1"/>
              </a:buClr>
              <a:buSzPts val="1000"/>
              <a:buFont typeface="Lato"/>
              <a:buChar char="○"/>
              <a:defRPr sz="1000"/>
            </a:lvl5pPr>
            <a:lvl6pPr indent="-292100" lvl="5" marL="2743200">
              <a:spcBef>
                <a:spcPts val="800"/>
              </a:spcBef>
              <a:spcAft>
                <a:spcPts val="0"/>
              </a:spcAft>
              <a:buClr>
                <a:schemeClr val="lt1"/>
              </a:buClr>
              <a:buSzPts val="1000"/>
              <a:buFont typeface="Lato"/>
              <a:buChar char="■"/>
              <a:defRPr sz="1000"/>
            </a:lvl6pPr>
            <a:lvl7pPr indent="-292100" lvl="6" marL="3200400">
              <a:spcBef>
                <a:spcPts val="800"/>
              </a:spcBef>
              <a:spcAft>
                <a:spcPts val="0"/>
              </a:spcAft>
              <a:buClr>
                <a:schemeClr val="lt1"/>
              </a:buClr>
              <a:buSzPts val="1000"/>
              <a:buFont typeface="Lato"/>
              <a:buChar char="●"/>
              <a:defRPr sz="1000"/>
            </a:lvl7pPr>
            <a:lvl8pPr indent="-292100" lvl="7" marL="3657600">
              <a:spcBef>
                <a:spcPts val="800"/>
              </a:spcBef>
              <a:spcAft>
                <a:spcPts val="0"/>
              </a:spcAft>
              <a:buClr>
                <a:schemeClr val="lt1"/>
              </a:buClr>
              <a:buSzPts val="1000"/>
              <a:buFont typeface="Lato"/>
              <a:buChar char="○"/>
              <a:defRPr sz="1000"/>
            </a:lvl8pPr>
            <a:lvl9pPr indent="-292100" lvl="8" marL="4114800">
              <a:spcBef>
                <a:spcPts val="800"/>
              </a:spcBef>
              <a:spcAft>
                <a:spcPts val="800"/>
              </a:spcAft>
              <a:buClr>
                <a:schemeClr val="lt1"/>
              </a:buClr>
              <a:buSzPts val="1000"/>
              <a:buFont typeface="Lato"/>
              <a:buChar char="■"/>
              <a:defRPr sz="1000"/>
            </a:lvl9pPr>
          </a:lstStyle>
          <a:p/>
        </p:txBody>
      </p:sp>
      <p:sp>
        <p:nvSpPr>
          <p:cNvPr id="231" name="Google Shape;231;p27"/>
          <p:cNvSpPr txBox="1"/>
          <p:nvPr>
            <p:ph idx="5" type="subTitle"/>
          </p:nvPr>
        </p:nvSpPr>
        <p:spPr>
          <a:xfrm>
            <a:off x="276075" y="5012833"/>
            <a:ext cx="2463300" cy="1992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1000"/>
            </a:lvl1pPr>
            <a:lvl2pPr lvl="1">
              <a:lnSpc>
                <a:spcPct val="115000"/>
              </a:lnSpc>
              <a:spcBef>
                <a:spcPts val="0"/>
              </a:spcBef>
              <a:spcAft>
                <a:spcPts val="0"/>
              </a:spcAft>
              <a:buSzPts val="1000"/>
              <a:buNone/>
              <a:defRPr sz="1000"/>
            </a:lvl2pPr>
            <a:lvl3pPr lvl="2">
              <a:lnSpc>
                <a:spcPct val="115000"/>
              </a:lnSpc>
              <a:spcBef>
                <a:spcPts val="0"/>
              </a:spcBef>
              <a:spcAft>
                <a:spcPts val="0"/>
              </a:spcAft>
              <a:buSzPts val="1000"/>
              <a:buNone/>
              <a:defRPr sz="1000"/>
            </a:lvl3pPr>
            <a:lvl4pPr lvl="3">
              <a:lnSpc>
                <a:spcPct val="115000"/>
              </a:lnSpc>
              <a:spcBef>
                <a:spcPts val="0"/>
              </a:spcBef>
              <a:spcAft>
                <a:spcPts val="0"/>
              </a:spcAft>
              <a:buSzPts val="1000"/>
              <a:buNone/>
              <a:defRPr sz="1000"/>
            </a:lvl4pPr>
            <a:lvl5pPr lvl="4">
              <a:lnSpc>
                <a:spcPct val="115000"/>
              </a:lnSpc>
              <a:spcBef>
                <a:spcPts val="0"/>
              </a:spcBef>
              <a:spcAft>
                <a:spcPts val="0"/>
              </a:spcAft>
              <a:buSzPts val="1000"/>
              <a:buNone/>
              <a:defRPr sz="1000"/>
            </a:lvl5pPr>
            <a:lvl6pPr lvl="5">
              <a:lnSpc>
                <a:spcPct val="115000"/>
              </a:lnSpc>
              <a:spcBef>
                <a:spcPts val="0"/>
              </a:spcBef>
              <a:spcAft>
                <a:spcPts val="0"/>
              </a:spcAft>
              <a:buSzPts val="1000"/>
              <a:buNone/>
              <a:defRPr sz="1000"/>
            </a:lvl6pPr>
            <a:lvl7pPr lvl="6">
              <a:lnSpc>
                <a:spcPct val="115000"/>
              </a:lnSpc>
              <a:spcBef>
                <a:spcPts val="0"/>
              </a:spcBef>
              <a:spcAft>
                <a:spcPts val="0"/>
              </a:spcAft>
              <a:buSzPts val="1000"/>
              <a:buNone/>
              <a:defRPr sz="1000"/>
            </a:lvl7pPr>
            <a:lvl8pPr lvl="7">
              <a:lnSpc>
                <a:spcPct val="115000"/>
              </a:lnSpc>
              <a:spcBef>
                <a:spcPts val="0"/>
              </a:spcBef>
              <a:spcAft>
                <a:spcPts val="0"/>
              </a:spcAft>
              <a:buSzPts val="1000"/>
              <a:buNone/>
              <a:defRPr sz="1000"/>
            </a:lvl8pPr>
            <a:lvl9pPr lvl="8">
              <a:lnSpc>
                <a:spcPct val="115000"/>
              </a:lnSpc>
              <a:spcBef>
                <a:spcPts val="0"/>
              </a:spcBef>
              <a:spcAft>
                <a:spcPts val="0"/>
              </a:spcAft>
              <a:buSzPts val="1000"/>
              <a:buNone/>
              <a:defRPr sz="1000"/>
            </a:lvl9pPr>
          </a:lstStyle>
          <a:p/>
        </p:txBody>
      </p:sp>
      <p:sp>
        <p:nvSpPr>
          <p:cNvPr id="232" name="Google Shape;232;p27"/>
          <p:cNvSpPr txBox="1"/>
          <p:nvPr>
            <p:ph idx="6" type="body"/>
          </p:nvPr>
        </p:nvSpPr>
        <p:spPr>
          <a:xfrm>
            <a:off x="3074775" y="5357650"/>
            <a:ext cx="2463300" cy="9180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800"/>
              </a:spcBef>
              <a:spcAft>
                <a:spcPts val="0"/>
              </a:spcAft>
              <a:buClr>
                <a:schemeClr val="lt1"/>
              </a:buClr>
              <a:buSzPts val="1000"/>
              <a:buFont typeface="Lato"/>
              <a:buChar char="○"/>
              <a:defRPr sz="1000"/>
            </a:lvl2pPr>
            <a:lvl3pPr indent="-292100" lvl="2" marL="1371600">
              <a:spcBef>
                <a:spcPts val="800"/>
              </a:spcBef>
              <a:spcAft>
                <a:spcPts val="0"/>
              </a:spcAft>
              <a:buClr>
                <a:schemeClr val="lt1"/>
              </a:buClr>
              <a:buSzPts val="1000"/>
              <a:buFont typeface="Lato"/>
              <a:buChar char="■"/>
              <a:defRPr sz="1000"/>
            </a:lvl3pPr>
            <a:lvl4pPr indent="-292100" lvl="3" marL="1828800">
              <a:spcBef>
                <a:spcPts val="800"/>
              </a:spcBef>
              <a:spcAft>
                <a:spcPts val="0"/>
              </a:spcAft>
              <a:buClr>
                <a:schemeClr val="lt1"/>
              </a:buClr>
              <a:buSzPts val="1000"/>
              <a:buFont typeface="Lato"/>
              <a:buChar char="●"/>
              <a:defRPr sz="1000"/>
            </a:lvl4pPr>
            <a:lvl5pPr indent="-292100" lvl="4" marL="2286000">
              <a:spcBef>
                <a:spcPts val="800"/>
              </a:spcBef>
              <a:spcAft>
                <a:spcPts val="0"/>
              </a:spcAft>
              <a:buClr>
                <a:schemeClr val="lt1"/>
              </a:buClr>
              <a:buSzPts val="1000"/>
              <a:buFont typeface="Lato"/>
              <a:buChar char="○"/>
              <a:defRPr sz="1000"/>
            </a:lvl5pPr>
            <a:lvl6pPr indent="-292100" lvl="5" marL="2743200">
              <a:spcBef>
                <a:spcPts val="800"/>
              </a:spcBef>
              <a:spcAft>
                <a:spcPts val="0"/>
              </a:spcAft>
              <a:buClr>
                <a:schemeClr val="lt1"/>
              </a:buClr>
              <a:buSzPts val="1000"/>
              <a:buFont typeface="Lato"/>
              <a:buChar char="■"/>
              <a:defRPr sz="1000"/>
            </a:lvl6pPr>
            <a:lvl7pPr indent="-292100" lvl="6" marL="3200400">
              <a:spcBef>
                <a:spcPts val="800"/>
              </a:spcBef>
              <a:spcAft>
                <a:spcPts val="0"/>
              </a:spcAft>
              <a:buClr>
                <a:schemeClr val="lt1"/>
              </a:buClr>
              <a:buSzPts val="1000"/>
              <a:buFont typeface="Lato"/>
              <a:buChar char="●"/>
              <a:defRPr sz="1000"/>
            </a:lvl7pPr>
            <a:lvl8pPr indent="-292100" lvl="7" marL="3657600">
              <a:spcBef>
                <a:spcPts val="800"/>
              </a:spcBef>
              <a:spcAft>
                <a:spcPts val="0"/>
              </a:spcAft>
              <a:buClr>
                <a:schemeClr val="lt1"/>
              </a:buClr>
              <a:buSzPts val="1000"/>
              <a:buFont typeface="Lato"/>
              <a:buChar char="○"/>
              <a:defRPr sz="1000"/>
            </a:lvl8pPr>
            <a:lvl9pPr indent="-292100" lvl="8" marL="4114800">
              <a:spcBef>
                <a:spcPts val="800"/>
              </a:spcBef>
              <a:spcAft>
                <a:spcPts val="800"/>
              </a:spcAft>
              <a:buClr>
                <a:schemeClr val="lt1"/>
              </a:buClr>
              <a:buSzPts val="1000"/>
              <a:buFont typeface="Lato"/>
              <a:buChar char="■"/>
              <a:defRPr sz="1000"/>
            </a:lvl9pPr>
          </a:lstStyle>
          <a:p/>
        </p:txBody>
      </p:sp>
      <p:sp>
        <p:nvSpPr>
          <p:cNvPr id="233" name="Google Shape;233;p27"/>
          <p:cNvSpPr txBox="1"/>
          <p:nvPr>
            <p:ph idx="7" type="subTitle"/>
          </p:nvPr>
        </p:nvSpPr>
        <p:spPr>
          <a:xfrm>
            <a:off x="3074775" y="5012833"/>
            <a:ext cx="2463300" cy="1992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1000"/>
            </a:lvl1pPr>
            <a:lvl2pPr lvl="1">
              <a:lnSpc>
                <a:spcPct val="115000"/>
              </a:lnSpc>
              <a:spcBef>
                <a:spcPts val="0"/>
              </a:spcBef>
              <a:spcAft>
                <a:spcPts val="0"/>
              </a:spcAft>
              <a:buSzPts val="1000"/>
              <a:buNone/>
              <a:defRPr sz="1000"/>
            </a:lvl2pPr>
            <a:lvl3pPr lvl="2">
              <a:lnSpc>
                <a:spcPct val="115000"/>
              </a:lnSpc>
              <a:spcBef>
                <a:spcPts val="0"/>
              </a:spcBef>
              <a:spcAft>
                <a:spcPts val="0"/>
              </a:spcAft>
              <a:buSzPts val="1000"/>
              <a:buNone/>
              <a:defRPr sz="1000"/>
            </a:lvl3pPr>
            <a:lvl4pPr lvl="3">
              <a:lnSpc>
                <a:spcPct val="115000"/>
              </a:lnSpc>
              <a:spcBef>
                <a:spcPts val="0"/>
              </a:spcBef>
              <a:spcAft>
                <a:spcPts val="0"/>
              </a:spcAft>
              <a:buSzPts val="1000"/>
              <a:buNone/>
              <a:defRPr sz="1000"/>
            </a:lvl4pPr>
            <a:lvl5pPr lvl="4">
              <a:lnSpc>
                <a:spcPct val="115000"/>
              </a:lnSpc>
              <a:spcBef>
                <a:spcPts val="0"/>
              </a:spcBef>
              <a:spcAft>
                <a:spcPts val="0"/>
              </a:spcAft>
              <a:buSzPts val="1000"/>
              <a:buNone/>
              <a:defRPr sz="1000"/>
            </a:lvl5pPr>
            <a:lvl6pPr lvl="5">
              <a:lnSpc>
                <a:spcPct val="115000"/>
              </a:lnSpc>
              <a:spcBef>
                <a:spcPts val="0"/>
              </a:spcBef>
              <a:spcAft>
                <a:spcPts val="0"/>
              </a:spcAft>
              <a:buSzPts val="1000"/>
              <a:buNone/>
              <a:defRPr sz="1000"/>
            </a:lvl6pPr>
            <a:lvl7pPr lvl="6">
              <a:lnSpc>
                <a:spcPct val="115000"/>
              </a:lnSpc>
              <a:spcBef>
                <a:spcPts val="0"/>
              </a:spcBef>
              <a:spcAft>
                <a:spcPts val="0"/>
              </a:spcAft>
              <a:buSzPts val="1000"/>
              <a:buNone/>
              <a:defRPr sz="1000"/>
            </a:lvl7pPr>
            <a:lvl8pPr lvl="7">
              <a:lnSpc>
                <a:spcPct val="115000"/>
              </a:lnSpc>
              <a:spcBef>
                <a:spcPts val="0"/>
              </a:spcBef>
              <a:spcAft>
                <a:spcPts val="0"/>
              </a:spcAft>
              <a:buSzPts val="1000"/>
              <a:buNone/>
              <a:defRPr sz="1000"/>
            </a:lvl8pPr>
            <a:lvl9pPr lvl="8">
              <a:lnSpc>
                <a:spcPct val="115000"/>
              </a:lnSpc>
              <a:spcBef>
                <a:spcPts val="0"/>
              </a:spcBef>
              <a:spcAft>
                <a:spcPts val="0"/>
              </a:spcAft>
              <a:buSzPts val="1000"/>
              <a:buNone/>
              <a:defRPr sz="1000"/>
            </a:lvl9pPr>
          </a:lstStyle>
          <a:p/>
        </p:txBody>
      </p:sp>
      <p:sp>
        <p:nvSpPr>
          <p:cNvPr id="234" name="Google Shape;234;p27"/>
          <p:cNvSpPr txBox="1"/>
          <p:nvPr>
            <p:ph idx="8" type="body"/>
          </p:nvPr>
        </p:nvSpPr>
        <p:spPr>
          <a:xfrm>
            <a:off x="5873475" y="5357650"/>
            <a:ext cx="2463300" cy="9180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Lato"/>
              <a:buChar char="●"/>
              <a:defRPr sz="1000"/>
            </a:lvl1pPr>
            <a:lvl2pPr indent="-292100" lvl="1" marL="914400">
              <a:spcBef>
                <a:spcPts val="800"/>
              </a:spcBef>
              <a:spcAft>
                <a:spcPts val="0"/>
              </a:spcAft>
              <a:buClr>
                <a:schemeClr val="lt1"/>
              </a:buClr>
              <a:buSzPts val="1000"/>
              <a:buFont typeface="Lato"/>
              <a:buChar char="○"/>
              <a:defRPr sz="1000"/>
            </a:lvl2pPr>
            <a:lvl3pPr indent="-292100" lvl="2" marL="1371600">
              <a:spcBef>
                <a:spcPts val="800"/>
              </a:spcBef>
              <a:spcAft>
                <a:spcPts val="0"/>
              </a:spcAft>
              <a:buClr>
                <a:schemeClr val="lt1"/>
              </a:buClr>
              <a:buSzPts val="1000"/>
              <a:buFont typeface="Lato"/>
              <a:buChar char="■"/>
              <a:defRPr sz="1000"/>
            </a:lvl3pPr>
            <a:lvl4pPr indent="-292100" lvl="3" marL="1828800">
              <a:spcBef>
                <a:spcPts val="800"/>
              </a:spcBef>
              <a:spcAft>
                <a:spcPts val="0"/>
              </a:spcAft>
              <a:buClr>
                <a:schemeClr val="lt1"/>
              </a:buClr>
              <a:buSzPts val="1000"/>
              <a:buFont typeface="Lato"/>
              <a:buChar char="●"/>
              <a:defRPr sz="1000"/>
            </a:lvl4pPr>
            <a:lvl5pPr indent="-292100" lvl="4" marL="2286000">
              <a:spcBef>
                <a:spcPts val="800"/>
              </a:spcBef>
              <a:spcAft>
                <a:spcPts val="0"/>
              </a:spcAft>
              <a:buClr>
                <a:schemeClr val="lt1"/>
              </a:buClr>
              <a:buSzPts val="1000"/>
              <a:buFont typeface="Lato"/>
              <a:buChar char="○"/>
              <a:defRPr sz="1000"/>
            </a:lvl5pPr>
            <a:lvl6pPr indent="-292100" lvl="5" marL="2743200">
              <a:spcBef>
                <a:spcPts val="800"/>
              </a:spcBef>
              <a:spcAft>
                <a:spcPts val="0"/>
              </a:spcAft>
              <a:buClr>
                <a:schemeClr val="lt1"/>
              </a:buClr>
              <a:buSzPts val="1000"/>
              <a:buFont typeface="Lato"/>
              <a:buChar char="■"/>
              <a:defRPr sz="1000"/>
            </a:lvl6pPr>
            <a:lvl7pPr indent="-292100" lvl="6" marL="3200400">
              <a:spcBef>
                <a:spcPts val="800"/>
              </a:spcBef>
              <a:spcAft>
                <a:spcPts val="0"/>
              </a:spcAft>
              <a:buClr>
                <a:schemeClr val="lt1"/>
              </a:buClr>
              <a:buSzPts val="1000"/>
              <a:buFont typeface="Lato"/>
              <a:buChar char="●"/>
              <a:defRPr sz="1000"/>
            </a:lvl7pPr>
            <a:lvl8pPr indent="-292100" lvl="7" marL="3657600">
              <a:spcBef>
                <a:spcPts val="800"/>
              </a:spcBef>
              <a:spcAft>
                <a:spcPts val="0"/>
              </a:spcAft>
              <a:buClr>
                <a:schemeClr val="lt1"/>
              </a:buClr>
              <a:buSzPts val="1000"/>
              <a:buFont typeface="Lato"/>
              <a:buChar char="○"/>
              <a:defRPr sz="1000"/>
            </a:lvl8pPr>
            <a:lvl9pPr indent="-292100" lvl="8" marL="4114800">
              <a:spcBef>
                <a:spcPts val="800"/>
              </a:spcBef>
              <a:spcAft>
                <a:spcPts val="800"/>
              </a:spcAft>
              <a:buClr>
                <a:schemeClr val="lt1"/>
              </a:buClr>
              <a:buSzPts val="1000"/>
              <a:buFont typeface="Lato"/>
              <a:buChar char="■"/>
              <a:defRPr sz="1000"/>
            </a:lvl9pPr>
          </a:lstStyle>
          <a:p/>
        </p:txBody>
      </p:sp>
      <p:sp>
        <p:nvSpPr>
          <p:cNvPr id="235" name="Google Shape;235;p27"/>
          <p:cNvSpPr txBox="1"/>
          <p:nvPr>
            <p:ph idx="9" type="subTitle"/>
          </p:nvPr>
        </p:nvSpPr>
        <p:spPr>
          <a:xfrm>
            <a:off x="5873475" y="5012833"/>
            <a:ext cx="2463300" cy="1992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1000"/>
            </a:lvl1pPr>
            <a:lvl2pPr lvl="1">
              <a:lnSpc>
                <a:spcPct val="115000"/>
              </a:lnSpc>
              <a:spcBef>
                <a:spcPts val="0"/>
              </a:spcBef>
              <a:spcAft>
                <a:spcPts val="0"/>
              </a:spcAft>
              <a:buSzPts val="1000"/>
              <a:buNone/>
              <a:defRPr sz="1000"/>
            </a:lvl2pPr>
            <a:lvl3pPr lvl="2">
              <a:lnSpc>
                <a:spcPct val="115000"/>
              </a:lnSpc>
              <a:spcBef>
                <a:spcPts val="0"/>
              </a:spcBef>
              <a:spcAft>
                <a:spcPts val="0"/>
              </a:spcAft>
              <a:buSzPts val="1000"/>
              <a:buNone/>
              <a:defRPr sz="1000"/>
            </a:lvl3pPr>
            <a:lvl4pPr lvl="3">
              <a:lnSpc>
                <a:spcPct val="115000"/>
              </a:lnSpc>
              <a:spcBef>
                <a:spcPts val="0"/>
              </a:spcBef>
              <a:spcAft>
                <a:spcPts val="0"/>
              </a:spcAft>
              <a:buSzPts val="1000"/>
              <a:buNone/>
              <a:defRPr sz="1000"/>
            </a:lvl4pPr>
            <a:lvl5pPr lvl="4">
              <a:lnSpc>
                <a:spcPct val="115000"/>
              </a:lnSpc>
              <a:spcBef>
                <a:spcPts val="0"/>
              </a:spcBef>
              <a:spcAft>
                <a:spcPts val="0"/>
              </a:spcAft>
              <a:buSzPts val="1000"/>
              <a:buNone/>
              <a:defRPr sz="1000"/>
            </a:lvl5pPr>
            <a:lvl6pPr lvl="5">
              <a:lnSpc>
                <a:spcPct val="115000"/>
              </a:lnSpc>
              <a:spcBef>
                <a:spcPts val="0"/>
              </a:spcBef>
              <a:spcAft>
                <a:spcPts val="0"/>
              </a:spcAft>
              <a:buSzPts val="1000"/>
              <a:buNone/>
              <a:defRPr sz="1000"/>
            </a:lvl6pPr>
            <a:lvl7pPr lvl="6">
              <a:lnSpc>
                <a:spcPct val="115000"/>
              </a:lnSpc>
              <a:spcBef>
                <a:spcPts val="0"/>
              </a:spcBef>
              <a:spcAft>
                <a:spcPts val="0"/>
              </a:spcAft>
              <a:buSzPts val="1000"/>
              <a:buNone/>
              <a:defRPr sz="1000"/>
            </a:lvl7pPr>
            <a:lvl8pPr lvl="7">
              <a:lnSpc>
                <a:spcPct val="115000"/>
              </a:lnSpc>
              <a:spcBef>
                <a:spcPts val="0"/>
              </a:spcBef>
              <a:spcAft>
                <a:spcPts val="0"/>
              </a:spcAft>
              <a:buSzPts val="1000"/>
              <a:buNone/>
              <a:defRPr sz="1000"/>
            </a:lvl8pPr>
            <a:lvl9pPr lvl="8">
              <a:lnSpc>
                <a:spcPct val="115000"/>
              </a:lnSpc>
              <a:spcBef>
                <a:spcPts val="0"/>
              </a:spcBef>
              <a:spcAft>
                <a:spcPts val="0"/>
              </a:spcAft>
              <a:buSzPts val="1000"/>
              <a:buNone/>
              <a:defRPr sz="1000"/>
            </a:lvl9pPr>
          </a:lstStyle>
          <a:p/>
        </p:txBody>
      </p:sp>
      <p:sp>
        <p:nvSpPr>
          <p:cNvPr id="236" name="Google Shape;236;p27"/>
          <p:cNvSpPr/>
          <p:nvPr>
            <p:ph idx="13" type="pic"/>
          </p:nvPr>
        </p:nvSpPr>
        <p:spPr>
          <a:xfrm>
            <a:off x="276075" y="2769200"/>
            <a:ext cx="2463300" cy="2093700"/>
          </a:xfrm>
          <a:prstGeom prst="rect">
            <a:avLst/>
          </a:prstGeom>
          <a:noFill/>
          <a:ln>
            <a:noFill/>
          </a:ln>
        </p:spPr>
      </p:sp>
      <p:sp>
        <p:nvSpPr>
          <p:cNvPr id="237" name="Google Shape;237;p27"/>
          <p:cNvSpPr/>
          <p:nvPr>
            <p:ph idx="14" type="pic"/>
          </p:nvPr>
        </p:nvSpPr>
        <p:spPr>
          <a:xfrm>
            <a:off x="3074775" y="2769200"/>
            <a:ext cx="2463300" cy="2093700"/>
          </a:xfrm>
          <a:prstGeom prst="rect">
            <a:avLst/>
          </a:prstGeom>
          <a:noFill/>
          <a:ln>
            <a:noFill/>
          </a:ln>
        </p:spPr>
      </p:sp>
      <p:sp>
        <p:nvSpPr>
          <p:cNvPr id="238" name="Google Shape;238;p27"/>
          <p:cNvSpPr/>
          <p:nvPr>
            <p:ph idx="15" type="pic"/>
          </p:nvPr>
        </p:nvSpPr>
        <p:spPr>
          <a:xfrm>
            <a:off x="5873475" y="2764917"/>
            <a:ext cx="2463300" cy="2093700"/>
          </a:xfrm>
          <a:prstGeom prst="rect">
            <a:avLst/>
          </a:prstGeom>
          <a:noFill/>
          <a:ln>
            <a:no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display 3">
  <p:cSld name="CUSTOM_1_1_1">
    <p:spTree>
      <p:nvGrpSpPr>
        <p:cNvPr id="239" name="Shape 239"/>
        <p:cNvGrpSpPr/>
        <p:nvPr/>
      </p:nvGrpSpPr>
      <p:grpSpPr>
        <a:xfrm>
          <a:off x="0" y="0"/>
          <a:ext cx="0" cy="0"/>
          <a:chOff x="0" y="0"/>
          <a:chExt cx="0" cy="0"/>
        </a:xfrm>
      </p:grpSpPr>
      <p:sp>
        <p:nvSpPr>
          <p:cNvPr id="240" name="Google Shape;240;p28"/>
          <p:cNvSpPr txBox="1"/>
          <p:nvPr/>
        </p:nvSpPr>
        <p:spPr>
          <a:xfrm>
            <a:off x="8656458" y="6421267"/>
            <a:ext cx="336000" cy="243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US" sz="800">
                <a:latin typeface="Lato"/>
                <a:ea typeface="Lato"/>
                <a:cs typeface="Lato"/>
                <a:sym typeface="Lato"/>
              </a:rPr>
              <a:t>‹#›</a:t>
            </a:fld>
            <a:endParaRPr sz="800">
              <a:latin typeface="Lato"/>
              <a:ea typeface="Lato"/>
              <a:cs typeface="Lato"/>
              <a:sym typeface="Lato"/>
            </a:endParaRPr>
          </a:p>
        </p:txBody>
      </p:sp>
      <p:sp>
        <p:nvSpPr>
          <p:cNvPr id="241" name="Google Shape;241;p28"/>
          <p:cNvSpPr txBox="1"/>
          <p:nvPr>
            <p:ph type="title"/>
          </p:nvPr>
        </p:nvSpPr>
        <p:spPr>
          <a:xfrm>
            <a:off x="837250" y="609600"/>
            <a:ext cx="6885600" cy="517200"/>
          </a:xfrm>
          <a:prstGeom prst="rect">
            <a:avLst/>
          </a:prstGeom>
          <a:noFill/>
          <a:ln>
            <a:noFill/>
          </a:ln>
        </p:spPr>
        <p:txBody>
          <a:bodyPr anchorCtr="0" anchor="t" bIns="0" lIns="0" spcFirstLastPara="1" rIns="0" wrap="square" tIns="0">
            <a:spAutoFit/>
          </a:bodyPr>
          <a:lstStyle>
            <a:lvl1pPr lvl="0">
              <a:lnSpc>
                <a:spcPct val="90000"/>
              </a:lnSpc>
              <a:spcBef>
                <a:spcPts val="0"/>
              </a:spcBef>
              <a:spcAft>
                <a:spcPts val="0"/>
              </a:spcAft>
              <a:buNone/>
              <a:defRPr sz="28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3000">
                <a:solidFill>
                  <a:schemeClr val="lt1"/>
                </a:solidFill>
                <a:latin typeface="Playfair Display"/>
                <a:ea typeface="Playfair Display"/>
                <a:cs typeface="Playfair Display"/>
                <a:sym typeface="Playfair Display"/>
              </a:defRPr>
            </a:lvl9pPr>
          </a:lstStyle>
          <a:p/>
        </p:txBody>
      </p:sp>
      <p:sp>
        <p:nvSpPr>
          <p:cNvPr id="242" name="Google Shape;242;p28"/>
          <p:cNvSpPr txBox="1"/>
          <p:nvPr>
            <p:ph idx="1" type="subTitle"/>
          </p:nvPr>
        </p:nvSpPr>
        <p:spPr>
          <a:xfrm>
            <a:off x="276075" y="694317"/>
            <a:ext cx="336000" cy="302100"/>
          </a:xfrm>
          <a:prstGeom prst="rect">
            <a:avLst/>
          </a:prstGeom>
        </p:spPr>
        <p:txBody>
          <a:bodyPr anchorCtr="0" anchor="ctr" bIns="0" lIns="0" spcFirstLastPara="1" rIns="0" wrap="square" tIns="0">
            <a:noAutofit/>
          </a:bodyPr>
          <a:lstStyle>
            <a:lvl1pPr lvl="0">
              <a:lnSpc>
                <a:spcPct val="115000"/>
              </a:lnSpc>
              <a:spcBef>
                <a:spcPts val="0"/>
              </a:spcBef>
              <a:spcAft>
                <a:spcPts val="0"/>
              </a:spcAft>
              <a:buNone/>
              <a:defRPr>
                <a:latin typeface="Playfair Display"/>
                <a:ea typeface="Playfair Display"/>
                <a:cs typeface="Playfair Display"/>
                <a:sym typeface="Playfair Display"/>
              </a:defRPr>
            </a:lvl1pPr>
            <a:lvl2pPr lvl="1">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2pPr>
            <a:lvl3pPr lvl="2">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3pPr>
            <a:lvl4pPr lvl="3">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4pPr>
            <a:lvl5pPr lvl="4">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5pPr>
            <a:lvl6pPr lvl="5">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6pPr>
            <a:lvl7pPr lvl="6">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7pPr>
            <a:lvl8pPr lvl="7">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8pPr>
            <a:lvl9pPr lvl="8">
              <a:lnSpc>
                <a:spcPct val="115000"/>
              </a:lnSpc>
              <a:spcBef>
                <a:spcPts val="0"/>
              </a:spcBef>
              <a:spcAft>
                <a:spcPts val="0"/>
              </a:spcAft>
              <a:buSzPts val="1400"/>
              <a:buFont typeface="Playfair Display"/>
              <a:buNone/>
              <a:defRPr>
                <a:latin typeface="Playfair Display"/>
                <a:ea typeface="Playfair Display"/>
                <a:cs typeface="Playfair Display"/>
                <a:sym typeface="Playfair Display"/>
              </a:defRPr>
            </a:lvl9pPr>
          </a:lstStyle>
          <a:p/>
        </p:txBody>
      </p:sp>
      <p:sp>
        <p:nvSpPr>
          <p:cNvPr id="243" name="Google Shape;243;p28"/>
          <p:cNvSpPr txBox="1"/>
          <p:nvPr>
            <p:ph idx="2" type="subTitle"/>
          </p:nvPr>
        </p:nvSpPr>
        <p:spPr>
          <a:xfrm>
            <a:off x="276075" y="6421267"/>
            <a:ext cx="2010000" cy="243900"/>
          </a:xfrm>
          <a:prstGeom prst="rect">
            <a:avLst/>
          </a:prstGeom>
        </p:spPr>
        <p:txBody>
          <a:bodyPr anchorCtr="0" anchor="ctr" bIns="0" lIns="0" spcFirstLastPara="1" rIns="0" wrap="square" tIns="0">
            <a:noAutofit/>
          </a:bodyPr>
          <a:lstStyle>
            <a:lvl1pPr lvl="0">
              <a:spcBef>
                <a:spcPts val="0"/>
              </a:spcBef>
              <a:spcAft>
                <a:spcPts val="0"/>
              </a:spcAft>
              <a:buClr>
                <a:schemeClr val="lt1"/>
              </a:buClr>
              <a:buSzPts val="1400"/>
              <a:buFont typeface="Lato"/>
              <a:buNone/>
              <a:defRPr sz="800"/>
            </a:lvl1pPr>
            <a:lvl2pPr lvl="1">
              <a:spcBef>
                <a:spcPts val="0"/>
              </a:spcBef>
              <a:spcAft>
                <a:spcPts val="0"/>
              </a:spcAft>
              <a:buClr>
                <a:schemeClr val="lt1"/>
              </a:buClr>
              <a:buSzPts val="1400"/>
              <a:buFont typeface="Lato"/>
              <a:buNone/>
              <a:defRPr/>
            </a:lvl2pPr>
            <a:lvl3pPr lvl="2">
              <a:spcBef>
                <a:spcPts val="0"/>
              </a:spcBef>
              <a:spcAft>
                <a:spcPts val="0"/>
              </a:spcAft>
              <a:buClr>
                <a:schemeClr val="lt1"/>
              </a:buClr>
              <a:buSzPts val="1400"/>
              <a:buFont typeface="Lato"/>
              <a:buNone/>
              <a:defRPr/>
            </a:lvl3pPr>
            <a:lvl4pPr lvl="3">
              <a:spcBef>
                <a:spcPts val="0"/>
              </a:spcBef>
              <a:spcAft>
                <a:spcPts val="0"/>
              </a:spcAft>
              <a:buClr>
                <a:schemeClr val="lt1"/>
              </a:buClr>
              <a:buSzPts val="1400"/>
              <a:buFont typeface="Lato"/>
              <a:buNone/>
              <a:defRPr/>
            </a:lvl4pPr>
            <a:lvl5pPr lvl="4">
              <a:spcBef>
                <a:spcPts val="0"/>
              </a:spcBef>
              <a:spcAft>
                <a:spcPts val="0"/>
              </a:spcAft>
              <a:buClr>
                <a:schemeClr val="lt1"/>
              </a:buClr>
              <a:buSzPts val="1400"/>
              <a:buFont typeface="Lato"/>
              <a:buNone/>
              <a:defRPr/>
            </a:lvl5pPr>
            <a:lvl6pPr lvl="5">
              <a:spcBef>
                <a:spcPts val="0"/>
              </a:spcBef>
              <a:spcAft>
                <a:spcPts val="0"/>
              </a:spcAft>
              <a:buClr>
                <a:schemeClr val="lt1"/>
              </a:buClr>
              <a:buSzPts val="1400"/>
              <a:buFont typeface="Lato"/>
              <a:buNone/>
              <a:defRPr/>
            </a:lvl6pPr>
            <a:lvl7pPr lvl="6">
              <a:spcBef>
                <a:spcPts val="0"/>
              </a:spcBef>
              <a:spcAft>
                <a:spcPts val="0"/>
              </a:spcAft>
              <a:buClr>
                <a:schemeClr val="lt1"/>
              </a:buClr>
              <a:buSzPts val="1400"/>
              <a:buFont typeface="Lato"/>
              <a:buNone/>
              <a:defRPr/>
            </a:lvl7pPr>
            <a:lvl8pPr lvl="7">
              <a:spcBef>
                <a:spcPts val="0"/>
              </a:spcBef>
              <a:spcAft>
                <a:spcPts val="0"/>
              </a:spcAft>
              <a:buClr>
                <a:schemeClr val="lt1"/>
              </a:buClr>
              <a:buSzPts val="1400"/>
              <a:buFont typeface="Lato"/>
              <a:buNone/>
              <a:defRPr/>
            </a:lvl8pPr>
            <a:lvl9pPr lvl="8">
              <a:spcBef>
                <a:spcPts val="0"/>
              </a:spcBef>
              <a:spcAft>
                <a:spcPts val="0"/>
              </a:spcAft>
              <a:buClr>
                <a:schemeClr val="lt1"/>
              </a:buClr>
              <a:buSzPts val="1400"/>
              <a:buFont typeface="Lato"/>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244" name="Shape 244"/>
        <p:cNvGrpSpPr/>
        <p:nvPr/>
      </p:nvGrpSpPr>
      <p:grpSpPr>
        <a:xfrm>
          <a:off x="0" y="0"/>
          <a:ext cx="0" cy="0"/>
          <a:chOff x="0" y="0"/>
          <a:chExt cx="0" cy="0"/>
        </a:xfrm>
      </p:grpSpPr>
      <p:sp>
        <p:nvSpPr>
          <p:cNvPr id="245" name="Google Shape;245;p29"/>
          <p:cNvSpPr txBox="1"/>
          <p:nvPr>
            <p:ph type="ctrTitle"/>
          </p:nvPr>
        </p:nvSpPr>
        <p:spPr>
          <a:xfrm>
            <a:off x="311708" y="992767"/>
            <a:ext cx="8520600" cy="27369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5200"/>
              <a:buChar char="●"/>
              <a:defRPr sz="5200"/>
            </a:lvl1pPr>
            <a:lvl2pPr lvl="1" algn="ctr">
              <a:spcBef>
                <a:spcPts val="0"/>
              </a:spcBef>
              <a:spcAft>
                <a:spcPts val="0"/>
              </a:spcAft>
              <a:buSzPts val="5200"/>
              <a:buChar char="○"/>
              <a:defRPr sz="5200"/>
            </a:lvl2pPr>
            <a:lvl3pPr lvl="2" algn="ctr">
              <a:spcBef>
                <a:spcPts val="0"/>
              </a:spcBef>
              <a:spcAft>
                <a:spcPts val="0"/>
              </a:spcAft>
              <a:buSzPts val="5200"/>
              <a:buChar char="■"/>
              <a:defRPr sz="5200"/>
            </a:lvl3pPr>
            <a:lvl4pPr lvl="3" algn="ctr">
              <a:spcBef>
                <a:spcPts val="0"/>
              </a:spcBef>
              <a:spcAft>
                <a:spcPts val="0"/>
              </a:spcAft>
              <a:buSzPts val="5200"/>
              <a:buChar char="●"/>
              <a:defRPr sz="5200"/>
            </a:lvl4pPr>
            <a:lvl5pPr lvl="4" algn="ctr">
              <a:spcBef>
                <a:spcPts val="0"/>
              </a:spcBef>
              <a:spcAft>
                <a:spcPts val="0"/>
              </a:spcAft>
              <a:buSzPts val="5200"/>
              <a:buChar char="○"/>
              <a:defRPr sz="5200"/>
            </a:lvl5pPr>
            <a:lvl6pPr lvl="5" algn="ctr">
              <a:spcBef>
                <a:spcPts val="0"/>
              </a:spcBef>
              <a:spcAft>
                <a:spcPts val="0"/>
              </a:spcAft>
              <a:buSzPts val="5200"/>
              <a:buChar char="■"/>
              <a:defRPr sz="5200"/>
            </a:lvl6pPr>
            <a:lvl7pPr lvl="6" algn="ctr">
              <a:spcBef>
                <a:spcPts val="0"/>
              </a:spcBef>
              <a:spcAft>
                <a:spcPts val="0"/>
              </a:spcAft>
              <a:buSzPts val="5200"/>
              <a:buChar char="●"/>
              <a:defRPr sz="5200"/>
            </a:lvl7pPr>
            <a:lvl8pPr lvl="7" algn="ctr">
              <a:spcBef>
                <a:spcPts val="0"/>
              </a:spcBef>
              <a:spcAft>
                <a:spcPts val="0"/>
              </a:spcAft>
              <a:buSzPts val="5200"/>
              <a:buChar char="○"/>
              <a:defRPr sz="5200"/>
            </a:lvl8pPr>
            <a:lvl9pPr lvl="8" algn="ctr">
              <a:spcBef>
                <a:spcPts val="0"/>
              </a:spcBef>
              <a:spcAft>
                <a:spcPts val="0"/>
              </a:spcAft>
              <a:buSzPts val="5200"/>
              <a:buChar char="■"/>
              <a:defRPr sz="5200"/>
            </a:lvl9pPr>
          </a:lstStyle>
          <a:p/>
        </p:txBody>
      </p:sp>
      <p:sp>
        <p:nvSpPr>
          <p:cNvPr id="246" name="Google Shape;246;p29"/>
          <p:cNvSpPr txBox="1"/>
          <p:nvPr>
            <p:ph idx="1" type="subTitle"/>
          </p:nvPr>
        </p:nvSpPr>
        <p:spPr>
          <a:xfrm>
            <a:off x="311700" y="3778833"/>
            <a:ext cx="8520600" cy="1056900"/>
          </a:xfrm>
          <a:prstGeom prst="rect">
            <a:avLst/>
          </a:prstGeom>
        </p:spPr>
        <p:txBody>
          <a:bodyPr anchorCtr="0" anchor="t" bIns="91425" lIns="0"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247" name="Shape 247"/>
        <p:cNvGrpSpPr/>
        <p:nvPr/>
      </p:nvGrpSpPr>
      <p:grpSpPr>
        <a:xfrm>
          <a:off x="0" y="0"/>
          <a:ext cx="0" cy="0"/>
          <a:chOff x="0" y="0"/>
          <a:chExt cx="0" cy="0"/>
        </a:xfrm>
      </p:grpSpPr>
      <p:sp>
        <p:nvSpPr>
          <p:cNvPr id="248" name="Google Shape;248;p30"/>
          <p:cNvSpPr txBox="1"/>
          <p:nvPr>
            <p:ph type="title"/>
          </p:nvPr>
        </p:nvSpPr>
        <p:spPr>
          <a:xfrm>
            <a:off x="311700" y="2867800"/>
            <a:ext cx="8520600" cy="11223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3600"/>
              <a:buChar char="●"/>
              <a:defRPr sz="3600"/>
            </a:lvl1pPr>
            <a:lvl2pPr lvl="1" algn="ctr">
              <a:spcBef>
                <a:spcPts val="0"/>
              </a:spcBef>
              <a:spcAft>
                <a:spcPts val="0"/>
              </a:spcAft>
              <a:buSzPts val="3600"/>
              <a:buChar char="○"/>
              <a:defRPr sz="3600"/>
            </a:lvl2pPr>
            <a:lvl3pPr lvl="2" algn="ctr">
              <a:spcBef>
                <a:spcPts val="0"/>
              </a:spcBef>
              <a:spcAft>
                <a:spcPts val="0"/>
              </a:spcAft>
              <a:buSzPts val="3600"/>
              <a:buChar char="■"/>
              <a:defRPr sz="3600"/>
            </a:lvl3pPr>
            <a:lvl4pPr lvl="3" algn="ctr">
              <a:spcBef>
                <a:spcPts val="0"/>
              </a:spcBef>
              <a:spcAft>
                <a:spcPts val="0"/>
              </a:spcAft>
              <a:buSzPts val="3600"/>
              <a:buChar char="●"/>
              <a:defRPr sz="3600"/>
            </a:lvl4pPr>
            <a:lvl5pPr lvl="4" algn="ctr">
              <a:spcBef>
                <a:spcPts val="0"/>
              </a:spcBef>
              <a:spcAft>
                <a:spcPts val="0"/>
              </a:spcAft>
              <a:buSzPts val="3600"/>
              <a:buChar char="○"/>
              <a:defRPr sz="3600"/>
            </a:lvl5pPr>
            <a:lvl6pPr lvl="5" algn="ctr">
              <a:spcBef>
                <a:spcPts val="0"/>
              </a:spcBef>
              <a:spcAft>
                <a:spcPts val="0"/>
              </a:spcAft>
              <a:buSzPts val="3600"/>
              <a:buChar char="■"/>
              <a:defRPr sz="3600"/>
            </a:lvl6pPr>
            <a:lvl7pPr lvl="6" algn="ctr">
              <a:spcBef>
                <a:spcPts val="0"/>
              </a:spcBef>
              <a:spcAft>
                <a:spcPts val="0"/>
              </a:spcAft>
              <a:buSzPts val="3600"/>
              <a:buChar char="●"/>
              <a:defRPr sz="3600"/>
            </a:lvl7pPr>
            <a:lvl8pPr lvl="7" algn="ctr">
              <a:spcBef>
                <a:spcPts val="0"/>
              </a:spcBef>
              <a:spcAft>
                <a:spcPts val="0"/>
              </a:spcAft>
              <a:buSzPts val="3600"/>
              <a:buChar char="○"/>
              <a:defRPr sz="3600"/>
            </a:lvl8pPr>
            <a:lvl9pPr lvl="8" algn="ctr">
              <a:spcBef>
                <a:spcPts val="0"/>
              </a:spcBef>
              <a:spcAft>
                <a:spcPts val="0"/>
              </a:spcAft>
              <a:buSzPts val="3600"/>
              <a:buChar char="■"/>
              <a:defRPr sz="36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249" name="Shape 249"/>
        <p:cNvGrpSpPr/>
        <p:nvPr/>
      </p:nvGrpSpPr>
      <p:grpSpPr>
        <a:xfrm>
          <a:off x="0" y="0"/>
          <a:ext cx="0" cy="0"/>
          <a:chOff x="0" y="0"/>
          <a:chExt cx="0" cy="0"/>
        </a:xfrm>
      </p:grpSpPr>
      <p:sp>
        <p:nvSpPr>
          <p:cNvPr id="250" name="Google Shape;250;p31"/>
          <p:cNvSpPr txBox="1"/>
          <p:nvPr>
            <p:ph type="title"/>
          </p:nvPr>
        </p:nvSpPr>
        <p:spPr>
          <a:xfrm>
            <a:off x="311700" y="593367"/>
            <a:ext cx="8520600" cy="7635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1" name="Google Shape;251;p31"/>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26" name="Google Shape;26;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252" name="Shape 252"/>
        <p:cNvGrpSpPr/>
        <p:nvPr/>
      </p:nvGrpSpPr>
      <p:grpSpPr>
        <a:xfrm>
          <a:off x="0" y="0"/>
          <a:ext cx="0" cy="0"/>
          <a:chOff x="0" y="0"/>
          <a:chExt cx="0" cy="0"/>
        </a:xfrm>
      </p:grpSpPr>
      <p:sp>
        <p:nvSpPr>
          <p:cNvPr id="253" name="Google Shape;253;p32"/>
          <p:cNvSpPr txBox="1"/>
          <p:nvPr>
            <p:ph type="title"/>
          </p:nvPr>
        </p:nvSpPr>
        <p:spPr>
          <a:xfrm>
            <a:off x="311700" y="593367"/>
            <a:ext cx="8520600" cy="7635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54" name="Google Shape;254;p32"/>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55" name="Google Shape;255;p32"/>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56" name="Shape 256"/>
        <p:cNvGrpSpPr/>
        <p:nvPr/>
      </p:nvGrpSpPr>
      <p:grpSpPr>
        <a:xfrm>
          <a:off x="0" y="0"/>
          <a:ext cx="0" cy="0"/>
          <a:chOff x="0" y="0"/>
          <a:chExt cx="0" cy="0"/>
        </a:xfrm>
      </p:grpSpPr>
      <p:sp>
        <p:nvSpPr>
          <p:cNvPr id="257" name="Google Shape;257;p33"/>
          <p:cNvSpPr txBox="1"/>
          <p:nvPr>
            <p:ph type="title"/>
          </p:nvPr>
        </p:nvSpPr>
        <p:spPr>
          <a:xfrm>
            <a:off x="311700" y="593367"/>
            <a:ext cx="8520600" cy="7635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258" name="Shape 258"/>
        <p:cNvGrpSpPr/>
        <p:nvPr/>
      </p:nvGrpSpPr>
      <p:grpSpPr>
        <a:xfrm>
          <a:off x="0" y="0"/>
          <a:ext cx="0" cy="0"/>
          <a:chOff x="0" y="0"/>
          <a:chExt cx="0" cy="0"/>
        </a:xfrm>
      </p:grpSpPr>
      <p:sp>
        <p:nvSpPr>
          <p:cNvPr id="259" name="Google Shape;259;p34"/>
          <p:cNvSpPr txBox="1"/>
          <p:nvPr>
            <p:ph type="title"/>
          </p:nvPr>
        </p:nvSpPr>
        <p:spPr>
          <a:xfrm>
            <a:off x="311700" y="740800"/>
            <a:ext cx="2808000" cy="100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2400"/>
              <a:buChar char="●"/>
              <a:defRPr sz="2400"/>
            </a:lvl1pPr>
            <a:lvl2pPr lvl="1">
              <a:spcBef>
                <a:spcPts val="0"/>
              </a:spcBef>
              <a:spcAft>
                <a:spcPts val="0"/>
              </a:spcAft>
              <a:buSzPts val="2400"/>
              <a:buChar char="○"/>
              <a:defRPr sz="2400"/>
            </a:lvl2pPr>
            <a:lvl3pPr lvl="2">
              <a:spcBef>
                <a:spcPts val="0"/>
              </a:spcBef>
              <a:spcAft>
                <a:spcPts val="0"/>
              </a:spcAft>
              <a:buSzPts val="2400"/>
              <a:buChar char="■"/>
              <a:defRPr sz="2400"/>
            </a:lvl3pPr>
            <a:lvl4pPr lvl="3">
              <a:spcBef>
                <a:spcPts val="0"/>
              </a:spcBef>
              <a:spcAft>
                <a:spcPts val="0"/>
              </a:spcAft>
              <a:buSzPts val="2400"/>
              <a:buChar char="●"/>
              <a:defRPr sz="2400"/>
            </a:lvl4pPr>
            <a:lvl5pPr lvl="4">
              <a:spcBef>
                <a:spcPts val="0"/>
              </a:spcBef>
              <a:spcAft>
                <a:spcPts val="0"/>
              </a:spcAft>
              <a:buSzPts val="2400"/>
              <a:buChar char="○"/>
              <a:defRPr sz="2400"/>
            </a:lvl5pPr>
            <a:lvl6pPr lvl="5">
              <a:spcBef>
                <a:spcPts val="0"/>
              </a:spcBef>
              <a:spcAft>
                <a:spcPts val="0"/>
              </a:spcAft>
              <a:buSzPts val="2400"/>
              <a:buChar char="■"/>
              <a:defRPr sz="2400"/>
            </a:lvl6pPr>
            <a:lvl7pPr lvl="6">
              <a:spcBef>
                <a:spcPts val="0"/>
              </a:spcBef>
              <a:spcAft>
                <a:spcPts val="0"/>
              </a:spcAft>
              <a:buSzPts val="2400"/>
              <a:buChar char="●"/>
              <a:defRPr sz="2400"/>
            </a:lvl7pPr>
            <a:lvl8pPr lvl="7">
              <a:spcBef>
                <a:spcPts val="0"/>
              </a:spcBef>
              <a:spcAft>
                <a:spcPts val="0"/>
              </a:spcAft>
              <a:buSzPts val="2400"/>
              <a:buChar char="○"/>
              <a:defRPr sz="2400"/>
            </a:lvl8pPr>
            <a:lvl9pPr lvl="8">
              <a:spcBef>
                <a:spcPts val="0"/>
              </a:spcBef>
              <a:spcAft>
                <a:spcPts val="0"/>
              </a:spcAft>
              <a:buSzPts val="2400"/>
              <a:buChar char="■"/>
              <a:defRPr sz="2400"/>
            </a:lvl9pPr>
          </a:lstStyle>
          <a:p/>
        </p:txBody>
      </p:sp>
      <p:sp>
        <p:nvSpPr>
          <p:cNvPr id="260" name="Google Shape;260;p34"/>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261" name="Shape 261"/>
        <p:cNvGrpSpPr/>
        <p:nvPr/>
      </p:nvGrpSpPr>
      <p:grpSpPr>
        <a:xfrm>
          <a:off x="0" y="0"/>
          <a:ext cx="0" cy="0"/>
          <a:chOff x="0" y="0"/>
          <a:chExt cx="0" cy="0"/>
        </a:xfrm>
      </p:grpSpPr>
      <p:sp>
        <p:nvSpPr>
          <p:cNvPr id="262" name="Google Shape;262;p35"/>
          <p:cNvSpPr txBox="1"/>
          <p:nvPr>
            <p:ph type="title"/>
          </p:nvPr>
        </p:nvSpPr>
        <p:spPr>
          <a:xfrm>
            <a:off x="490250" y="600200"/>
            <a:ext cx="6367800" cy="54543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4800"/>
              <a:buChar char="●"/>
              <a:defRPr sz="4800"/>
            </a:lvl1pPr>
            <a:lvl2pPr lvl="1">
              <a:spcBef>
                <a:spcPts val="0"/>
              </a:spcBef>
              <a:spcAft>
                <a:spcPts val="0"/>
              </a:spcAft>
              <a:buSzPts val="4800"/>
              <a:buChar char="○"/>
              <a:defRPr sz="4800"/>
            </a:lvl2pPr>
            <a:lvl3pPr lvl="2">
              <a:spcBef>
                <a:spcPts val="0"/>
              </a:spcBef>
              <a:spcAft>
                <a:spcPts val="0"/>
              </a:spcAft>
              <a:buSzPts val="4800"/>
              <a:buChar char="■"/>
              <a:defRPr sz="4800"/>
            </a:lvl3pPr>
            <a:lvl4pPr lvl="3">
              <a:spcBef>
                <a:spcPts val="0"/>
              </a:spcBef>
              <a:spcAft>
                <a:spcPts val="0"/>
              </a:spcAft>
              <a:buSzPts val="4800"/>
              <a:buChar char="●"/>
              <a:defRPr sz="4800"/>
            </a:lvl4pPr>
            <a:lvl5pPr lvl="4">
              <a:spcBef>
                <a:spcPts val="0"/>
              </a:spcBef>
              <a:spcAft>
                <a:spcPts val="0"/>
              </a:spcAft>
              <a:buSzPts val="4800"/>
              <a:buChar char="○"/>
              <a:defRPr sz="4800"/>
            </a:lvl5pPr>
            <a:lvl6pPr lvl="5">
              <a:spcBef>
                <a:spcPts val="0"/>
              </a:spcBef>
              <a:spcAft>
                <a:spcPts val="0"/>
              </a:spcAft>
              <a:buSzPts val="4800"/>
              <a:buChar char="■"/>
              <a:defRPr sz="4800"/>
            </a:lvl6pPr>
            <a:lvl7pPr lvl="6">
              <a:spcBef>
                <a:spcPts val="0"/>
              </a:spcBef>
              <a:spcAft>
                <a:spcPts val="0"/>
              </a:spcAft>
              <a:buSzPts val="4800"/>
              <a:buChar char="●"/>
              <a:defRPr sz="4800"/>
            </a:lvl7pPr>
            <a:lvl8pPr lvl="7">
              <a:spcBef>
                <a:spcPts val="0"/>
              </a:spcBef>
              <a:spcAft>
                <a:spcPts val="0"/>
              </a:spcAft>
              <a:buSzPts val="4800"/>
              <a:buChar char="○"/>
              <a:defRPr sz="4800"/>
            </a:lvl8pPr>
            <a:lvl9pPr lvl="8">
              <a:spcBef>
                <a:spcPts val="0"/>
              </a:spcBef>
              <a:spcAft>
                <a:spcPts val="0"/>
              </a:spcAft>
              <a:buSzPts val="4800"/>
              <a:buChar char="■"/>
              <a:defRPr sz="48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263" name="Shape 263"/>
        <p:cNvGrpSpPr/>
        <p:nvPr/>
      </p:nvGrpSpPr>
      <p:grpSpPr>
        <a:xfrm>
          <a:off x="0" y="0"/>
          <a:ext cx="0" cy="0"/>
          <a:chOff x="0" y="0"/>
          <a:chExt cx="0" cy="0"/>
        </a:xfrm>
      </p:grpSpPr>
      <p:sp>
        <p:nvSpPr>
          <p:cNvPr id="264" name="Google Shape;264;p36"/>
          <p:cNvSpPr txBox="1"/>
          <p:nvPr>
            <p:ph type="title"/>
          </p:nvPr>
        </p:nvSpPr>
        <p:spPr>
          <a:xfrm>
            <a:off x="265500" y="1644233"/>
            <a:ext cx="4045200" cy="19764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4200"/>
              <a:buChar char="●"/>
              <a:defRPr sz="4200"/>
            </a:lvl1pPr>
            <a:lvl2pPr lvl="1" algn="ctr">
              <a:spcBef>
                <a:spcPts val="0"/>
              </a:spcBef>
              <a:spcAft>
                <a:spcPts val="0"/>
              </a:spcAft>
              <a:buSzPts val="4200"/>
              <a:buChar char="○"/>
              <a:defRPr sz="4200"/>
            </a:lvl2pPr>
            <a:lvl3pPr lvl="2" algn="ctr">
              <a:spcBef>
                <a:spcPts val="0"/>
              </a:spcBef>
              <a:spcAft>
                <a:spcPts val="0"/>
              </a:spcAft>
              <a:buSzPts val="4200"/>
              <a:buChar char="■"/>
              <a:defRPr sz="4200"/>
            </a:lvl3pPr>
            <a:lvl4pPr lvl="3" algn="ctr">
              <a:spcBef>
                <a:spcPts val="0"/>
              </a:spcBef>
              <a:spcAft>
                <a:spcPts val="0"/>
              </a:spcAft>
              <a:buSzPts val="4200"/>
              <a:buChar char="●"/>
              <a:defRPr sz="4200"/>
            </a:lvl4pPr>
            <a:lvl5pPr lvl="4" algn="ctr">
              <a:spcBef>
                <a:spcPts val="0"/>
              </a:spcBef>
              <a:spcAft>
                <a:spcPts val="0"/>
              </a:spcAft>
              <a:buSzPts val="4200"/>
              <a:buChar char="○"/>
              <a:defRPr sz="4200"/>
            </a:lvl5pPr>
            <a:lvl6pPr lvl="5" algn="ctr">
              <a:spcBef>
                <a:spcPts val="0"/>
              </a:spcBef>
              <a:spcAft>
                <a:spcPts val="0"/>
              </a:spcAft>
              <a:buSzPts val="4200"/>
              <a:buChar char="■"/>
              <a:defRPr sz="4200"/>
            </a:lvl6pPr>
            <a:lvl7pPr lvl="6" algn="ctr">
              <a:spcBef>
                <a:spcPts val="0"/>
              </a:spcBef>
              <a:spcAft>
                <a:spcPts val="0"/>
              </a:spcAft>
              <a:buSzPts val="4200"/>
              <a:buChar char="●"/>
              <a:defRPr sz="4200"/>
            </a:lvl7pPr>
            <a:lvl8pPr lvl="7" algn="ctr">
              <a:spcBef>
                <a:spcPts val="0"/>
              </a:spcBef>
              <a:spcAft>
                <a:spcPts val="0"/>
              </a:spcAft>
              <a:buSzPts val="4200"/>
              <a:buChar char="○"/>
              <a:defRPr sz="4200"/>
            </a:lvl8pPr>
            <a:lvl9pPr lvl="8" algn="ctr">
              <a:spcBef>
                <a:spcPts val="0"/>
              </a:spcBef>
              <a:spcAft>
                <a:spcPts val="0"/>
              </a:spcAft>
              <a:buSzPts val="4200"/>
              <a:buChar char="■"/>
              <a:defRPr sz="4200"/>
            </a:lvl9pPr>
          </a:lstStyle>
          <a:p/>
        </p:txBody>
      </p:sp>
      <p:sp>
        <p:nvSpPr>
          <p:cNvPr id="265" name="Google Shape;265;p36"/>
          <p:cNvSpPr txBox="1"/>
          <p:nvPr>
            <p:ph idx="1" type="subTitle"/>
          </p:nvPr>
        </p:nvSpPr>
        <p:spPr>
          <a:xfrm>
            <a:off x="265500" y="3737433"/>
            <a:ext cx="4045200" cy="1646700"/>
          </a:xfrm>
          <a:prstGeom prst="rect">
            <a:avLst/>
          </a:prstGeom>
        </p:spPr>
        <p:txBody>
          <a:bodyPr anchorCtr="0" anchor="t" bIns="91425" lIns="0"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266" name="Google Shape;266;p36"/>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267" name="Shape 267"/>
        <p:cNvGrpSpPr/>
        <p:nvPr/>
      </p:nvGrpSpPr>
      <p:grpSpPr>
        <a:xfrm>
          <a:off x="0" y="0"/>
          <a:ext cx="0" cy="0"/>
          <a:chOff x="0" y="0"/>
          <a:chExt cx="0" cy="0"/>
        </a:xfrm>
      </p:grpSpPr>
      <p:sp>
        <p:nvSpPr>
          <p:cNvPr id="268" name="Google Shape;268;p37"/>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200"/>
              <a:buNone/>
              <a:defRPr/>
            </a:lvl1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269" name="Shape 269"/>
        <p:cNvGrpSpPr/>
        <p:nvPr/>
      </p:nvGrpSpPr>
      <p:grpSpPr>
        <a:xfrm>
          <a:off x="0" y="0"/>
          <a:ext cx="0" cy="0"/>
          <a:chOff x="0" y="0"/>
          <a:chExt cx="0" cy="0"/>
        </a:xfrm>
      </p:grpSpPr>
      <p:sp>
        <p:nvSpPr>
          <p:cNvPr id="270" name="Google Shape;270;p38"/>
          <p:cNvSpPr txBox="1"/>
          <p:nvPr>
            <p:ph hasCustomPrompt="1" type="title"/>
          </p:nvPr>
        </p:nvSpPr>
        <p:spPr>
          <a:xfrm>
            <a:off x="311700" y="1474833"/>
            <a:ext cx="8520600" cy="2618100"/>
          </a:xfrm>
          <a:prstGeom prst="rect">
            <a:avLst/>
          </a:prstGeom>
          <a:noFill/>
          <a:ln>
            <a:noFill/>
          </a:ln>
        </p:spPr>
        <p:txBody>
          <a:bodyPr anchorCtr="0" anchor="b" bIns="91425" lIns="91425" spcFirstLastPara="1" rIns="91425" wrap="square" tIns="91425">
            <a:noAutofit/>
          </a:bodyPr>
          <a:lstStyle>
            <a:lvl1pPr lvl="0" algn="ctr">
              <a:spcBef>
                <a:spcPts val="0"/>
              </a:spcBef>
              <a:spcAft>
                <a:spcPts val="0"/>
              </a:spcAft>
              <a:buSzPts val="12000"/>
              <a:buChar char="●"/>
              <a:defRPr sz="12000"/>
            </a:lvl1pPr>
            <a:lvl2pPr lvl="1" algn="ctr">
              <a:spcBef>
                <a:spcPts val="0"/>
              </a:spcBef>
              <a:spcAft>
                <a:spcPts val="0"/>
              </a:spcAft>
              <a:buSzPts val="12000"/>
              <a:buChar char="○"/>
              <a:defRPr sz="12000"/>
            </a:lvl2pPr>
            <a:lvl3pPr lvl="2" algn="ctr">
              <a:spcBef>
                <a:spcPts val="0"/>
              </a:spcBef>
              <a:spcAft>
                <a:spcPts val="0"/>
              </a:spcAft>
              <a:buSzPts val="12000"/>
              <a:buChar char="■"/>
              <a:defRPr sz="12000"/>
            </a:lvl3pPr>
            <a:lvl4pPr lvl="3" algn="ctr">
              <a:spcBef>
                <a:spcPts val="0"/>
              </a:spcBef>
              <a:spcAft>
                <a:spcPts val="0"/>
              </a:spcAft>
              <a:buSzPts val="12000"/>
              <a:buChar char="●"/>
              <a:defRPr sz="12000"/>
            </a:lvl4pPr>
            <a:lvl5pPr lvl="4" algn="ctr">
              <a:spcBef>
                <a:spcPts val="0"/>
              </a:spcBef>
              <a:spcAft>
                <a:spcPts val="0"/>
              </a:spcAft>
              <a:buSzPts val="12000"/>
              <a:buChar char="○"/>
              <a:defRPr sz="12000"/>
            </a:lvl5pPr>
            <a:lvl6pPr lvl="5" algn="ctr">
              <a:spcBef>
                <a:spcPts val="0"/>
              </a:spcBef>
              <a:spcAft>
                <a:spcPts val="0"/>
              </a:spcAft>
              <a:buSzPts val="12000"/>
              <a:buChar char="■"/>
              <a:defRPr sz="12000"/>
            </a:lvl6pPr>
            <a:lvl7pPr lvl="6" algn="ctr">
              <a:spcBef>
                <a:spcPts val="0"/>
              </a:spcBef>
              <a:spcAft>
                <a:spcPts val="0"/>
              </a:spcAft>
              <a:buSzPts val="12000"/>
              <a:buChar char="●"/>
              <a:defRPr sz="12000"/>
            </a:lvl7pPr>
            <a:lvl8pPr lvl="7" algn="ctr">
              <a:spcBef>
                <a:spcPts val="0"/>
              </a:spcBef>
              <a:spcAft>
                <a:spcPts val="0"/>
              </a:spcAft>
              <a:buSzPts val="12000"/>
              <a:buChar char="○"/>
              <a:defRPr sz="12000"/>
            </a:lvl8pPr>
            <a:lvl9pPr lvl="8" algn="ctr">
              <a:spcBef>
                <a:spcPts val="0"/>
              </a:spcBef>
              <a:spcAft>
                <a:spcPts val="0"/>
              </a:spcAft>
              <a:buSzPts val="12000"/>
              <a:buChar char="■"/>
              <a:defRPr sz="12000"/>
            </a:lvl9pPr>
          </a:lstStyle>
          <a:p>
            <a:r>
              <a:t>xx%</a:t>
            </a:r>
          </a:p>
        </p:txBody>
      </p:sp>
      <p:sp>
        <p:nvSpPr>
          <p:cNvPr id="271" name="Google Shape;271;p38"/>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272" name="Shape 272"/>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273" name="Shape 273"/>
        <p:cNvGrpSpPr/>
        <p:nvPr/>
      </p:nvGrpSpPr>
      <p:grpSpPr>
        <a:xfrm>
          <a:off x="0" y="0"/>
          <a:ext cx="0" cy="0"/>
          <a:chOff x="0" y="0"/>
          <a:chExt cx="0" cy="0"/>
        </a:xfrm>
      </p:grpSpPr>
      <p:sp>
        <p:nvSpPr>
          <p:cNvPr id="274" name="Google Shape;274;p40"/>
          <p:cNvSpPr txBox="1"/>
          <p:nvPr>
            <p:ph type="title"/>
          </p:nvPr>
        </p:nvSpPr>
        <p:spPr>
          <a:xfrm>
            <a:off x="677325" y="2443700"/>
            <a:ext cx="3217200" cy="19788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5" name="Google Shape;275;p40"/>
          <p:cNvSpPr txBox="1"/>
          <p:nvPr>
            <p:ph idx="1" type="subTitle"/>
          </p:nvPr>
        </p:nvSpPr>
        <p:spPr>
          <a:xfrm>
            <a:off x="4406650" y="525000"/>
            <a:ext cx="4409700" cy="7236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76" name="Google Shape;276;p40"/>
          <p:cNvSpPr txBox="1"/>
          <p:nvPr>
            <p:ph idx="2" type="subTitle"/>
          </p:nvPr>
        </p:nvSpPr>
        <p:spPr>
          <a:xfrm>
            <a:off x="4406650" y="1535607"/>
            <a:ext cx="4409700" cy="7236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77" name="Google Shape;277;p40"/>
          <p:cNvSpPr txBox="1"/>
          <p:nvPr>
            <p:ph idx="3" type="subTitle"/>
          </p:nvPr>
        </p:nvSpPr>
        <p:spPr>
          <a:xfrm>
            <a:off x="4406650" y="4567427"/>
            <a:ext cx="4409700" cy="7236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78" name="Google Shape;278;p40"/>
          <p:cNvSpPr txBox="1"/>
          <p:nvPr>
            <p:ph idx="4" type="subTitle"/>
          </p:nvPr>
        </p:nvSpPr>
        <p:spPr>
          <a:xfrm>
            <a:off x="4406650" y="2546213"/>
            <a:ext cx="4409700" cy="7236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79" name="Google Shape;279;p40"/>
          <p:cNvSpPr txBox="1"/>
          <p:nvPr>
            <p:ph idx="5" type="subTitle"/>
          </p:nvPr>
        </p:nvSpPr>
        <p:spPr>
          <a:xfrm>
            <a:off x="4406650" y="5578033"/>
            <a:ext cx="4409700" cy="7236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0" name="Google Shape;280;p40"/>
          <p:cNvSpPr txBox="1"/>
          <p:nvPr>
            <p:ph idx="6" type="subTitle"/>
          </p:nvPr>
        </p:nvSpPr>
        <p:spPr>
          <a:xfrm>
            <a:off x="4406650" y="3556820"/>
            <a:ext cx="4409700" cy="7236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281" name="Shape 281"/>
        <p:cNvGrpSpPr/>
        <p:nvPr/>
      </p:nvGrpSpPr>
      <p:grpSpPr>
        <a:xfrm>
          <a:off x="0" y="0"/>
          <a:ext cx="0" cy="0"/>
          <a:chOff x="0" y="0"/>
          <a:chExt cx="0" cy="0"/>
        </a:xfrm>
      </p:grpSpPr>
      <p:sp>
        <p:nvSpPr>
          <p:cNvPr id="282" name="Google Shape;282;p41"/>
          <p:cNvSpPr txBox="1"/>
          <p:nvPr>
            <p:ph type="title"/>
          </p:nvPr>
        </p:nvSpPr>
        <p:spPr>
          <a:xfrm>
            <a:off x="311700" y="593367"/>
            <a:ext cx="8520600" cy="7635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283" name="Google Shape;283;p41"/>
          <p:cNvSpPr txBox="1"/>
          <p:nvPr>
            <p:ph idx="1" type="body"/>
          </p:nvPr>
        </p:nvSpPr>
        <p:spPr>
          <a:xfrm>
            <a:off x="311700" y="1536633"/>
            <a:ext cx="4473900" cy="4555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4" name="Google Shape;284;p41"/>
          <p:cNvSpPr/>
          <p:nvPr>
            <p:ph idx="2" type="pic"/>
          </p:nvPr>
        </p:nvSpPr>
        <p:spPr>
          <a:xfrm>
            <a:off x="4992024" y="1537033"/>
            <a:ext cx="3840300" cy="45552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2" name="Google Shape;32;p5"/>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3" name="Google Shape;33;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285" name="Shape 285"/>
        <p:cNvGrpSpPr/>
        <p:nvPr/>
      </p:nvGrpSpPr>
      <p:grpSpPr>
        <a:xfrm>
          <a:off x="0" y="0"/>
          <a:ext cx="0" cy="0"/>
          <a:chOff x="0" y="0"/>
          <a:chExt cx="0" cy="0"/>
        </a:xfrm>
      </p:grpSpPr>
      <p:sp>
        <p:nvSpPr>
          <p:cNvPr id="286" name="Google Shape;286;p42"/>
          <p:cNvSpPr txBox="1"/>
          <p:nvPr>
            <p:ph type="title"/>
          </p:nvPr>
        </p:nvSpPr>
        <p:spPr>
          <a:xfrm>
            <a:off x="483175" y="600033"/>
            <a:ext cx="8184600" cy="1010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287" name="Google Shape;287;p42"/>
          <p:cNvSpPr txBox="1"/>
          <p:nvPr>
            <p:ph idx="1" type="body"/>
          </p:nvPr>
        </p:nvSpPr>
        <p:spPr>
          <a:xfrm>
            <a:off x="483150" y="2983717"/>
            <a:ext cx="3619800" cy="3164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8" name="Google Shape;288;p42"/>
          <p:cNvSpPr txBox="1"/>
          <p:nvPr>
            <p:ph idx="2" type="body"/>
          </p:nvPr>
        </p:nvSpPr>
        <p:spPr>
          <a:xfrm>
            <a:off x="5048000" y="2983717"/>
            <a:ext cx="3619800" cy="3164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9" name="Google Shape;289;p42"/>
          <p:cNvSpPr txBox="1"/>
          <p:nvPr>
            <p:ph idx="3" type="subTitle"/>
          </p:nvPr>
        </p:nvSpPr>
        <p:spPr>
          <a:xfrm>
            <a:off x="483150" y="1781548"/>
            <a:ext cx="3619800" cy="7236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0" name="Google Shape;290;p42"/>
          <p:cNvSpPr txBox="1"/>
          <p:nvPr>
            <p:ph idx="4" type="subTitle"/>
          </p:nvPr>
        </p:nvSpPr>
        <p:spPr>
          <a:xfrm>
            <a:off x="5048000" y="1781548"/>
            <a:ext cx="3619800" cy="7236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291" name="Shape 291"/>
        <p:cNvGrpSpPr/>
        <p:nvPr/>
      </p:nvGrpSpPr>
      <p:grpSpPr>
        <a:xfrm>
          <a:off x="0" y="0"/>
          <a:ext cx="0" cy="0"/>
          <a:chOff x="0" y="0"/>
          <a:chExt cx="0" cy="0"/>
        </a:xfrm>
      </p:grpSpPr>
      <p:sp>
        <p:nvSpPr>
          <p:cNvPr id="292" name="Google Shape;292;p43"/>
          <p:cNvSpPr txBox="1"/>
          <p:nvPr>
            <p:ph idx="1" type="body"/>
          </p:nvPr>
        </p:nvSpPr>
        <p:spPr>
          <a:xfrm>
            <a:off x="483175" y="3223333"/>
            <a:ext cx="2455500" cy="3164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93" name="Google Shape;293;p43"/>
          <p:cNvSpPr txBox="1"/>
          <p:nvPr>
            <p:ph idx="2" type="body"/>
          </p:nvPr>
        </p:nvSpPr>
        <p:spPr>
          <a:xfrm>
            <a:off x="3347725" y="3223333"/>
            <a:ext cx="2455500" cy="3164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94" name="Google Shape;294;p43"/>
          <p:cNvSpPr txBox="1"/>
          <p:nvPr>
            <p:ph type="title"/>
          </p:nvPr>
        </p:nvSpPr>
        <p:spPr>
          <a:xfrm>
            <a:off x="483175" y="600033"/>
            <a:ext cx="8184600" cy="1010700"/>
          </a:xfrm>
          <a:prstGeom prst="rect">
            <a:avLst/>
          </a:prstGeom>
        </p:spPr>
        <p:txBody>
          <a:bodyPr anchorCtr="0" anchor="ctr" bIns="0" lIns="0" spcFirstLastPara="1" rIns="0" wrap="square" tIns="0">
            <a:no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295" name="Google Shape;295;p43"/>
          <p:cNvSpPr txBox="1"/>
          <p:nvPr>
            <p:ph idx="3" type="subTitle"/>
          </p:nvPr>
        </p:nvSpPr>
        <p:spPr>
          <a:xfrm>
            <a:off x="483175" y="1781533"/>
            <a:ext cx="2455500" cy="10380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6" name="Google Shape;296;p43"/>
          <p:cNvSpPr txBox="1"/>
          <p:nvPr>
            <p:ph idx="4" type="subTitle"/>
          </p:nvPr>
        </p:nvSpPr>
        <p:spPr>
          <a:xfrm>
            <a:off x="3347725" y="1781533"/>
            <a:ext cx="2455500" cy="10380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7" name="Google Shape;297;p43"/>
          <p:cNvSpPr txBox="1"/>
          <p:nvPr>
            <p:ph idx="5" type="subTitle"/>
          </p:nvPr>
        </p:nvSpPr>
        <p:spPr>
          <a:xfrm>
            <a:off x="6212275" y="1781533"/>
            <a:ext cx="2455500" cy="10380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8" name="Google Shape;298;p43"/>
          <p:cNvSpPr txBox="1"/>
          <p:nvPr>
            <p:ph idx="6" type="body"/>
          </p:nvPr>
        </p:nvSpPr>
        <p:spPr>
          <a:xfrm>
            <a:off x="6212275" y="3223333"/>
            <a:ext cx="2455500" cy="3164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299" name="Shape 299"/>
        <p:cNvGrpSpPr/>
        <p:nvPr/>
      </p:nvGrpSpPr>
      <p:grpSpPr>
        <a:xfrm>
          <a:off x="0" y="0"/>
          <a:ext cx="0" cy="0"/>
          <a:chOff x="0" y="0"/>
          <a:chExt cx="0" cy="0"/>
        </a:xfrm>
      </p:grpSpPr>
      <p:sp>
        <p:nvSpPr>
          <p:cNvPr id="300" name="Google Shape;300;p44"/>
          <p:cNvSpPr txBox="1"/>
          <p:nvPr>
            <p:ph idx="1" type="body"/>
          </p:nvPr>
        </p:nvSpPr>
        <p:spPr>
          <a:xfrm>
            <a:off x="366725" y="2345458"/>
            <a:ext cx="3838500" cy="1518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1" name="Google Shape;301;p44"/>
          <p:cNvSpPr txBox="1"/>
          <p:nvPr>
            <p:ph idx="2" type="body"/>
          </p:nvPr>
        </p:nvSpPr>
        <p:spPr>
          <a:xfrm>
            <a:off x="4938725" y="2345458"/>
            <a:ext cx="3838500" cy="1518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2" name="Google Shape;302;p44"/>
          <p:cNvSpPr txBox="1"/>
          <p:nvPr>
            <p:ph idx="3" type="body"/>
          </p:nvPr>
        </p:nvSpPr>
        <p:spPr>
          <a:xfrm>
            <a:off x="366750" y="4864767"/>
            <a:ext cx="3838500" cy="1518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3" name="Google Shape;303;p44"/>
          <p:cNvSpPr txBox="1"/>
          <p:nvPr>
            <p:ph idx="4" type="body"/>
          </p:nvPr>
        </p:nvSpPr>
        <p:spPr>
          <a:xfrm>
            <a:off x="4938750" y="4864767"/>
            <a:ext cx="3838500" cy="1518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4" name="Google Shape;304;p44"/>
          <p:cNvSpPr txBox="1"/>
          <p:nvPr>
            <p:ph type="title"/>
          </p:nvPr>
        </p:nvSpPr>
        <p:spPr>
          <a:xfrm>
            <a:off x="366750" y="600033"/>
            <a:ext cx="8184600" cy="1010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305" name="Google Shape;305;p44"/>
          <p:cNvSpPr txBox="1"/>
          <p:nvPr>
            <p:ph idx="5" type="subTitle"/>
          </p:nvPr>
        </p:nvSpPr>
        <p:spPr>
          <a:xfrm>
            <a:off x="366763" y="1703876"/>
            <a:ext cx="3838500" cy="6417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6" name="Google Shape;306;p44"/>
          <p:cNvSpPr txBox="1"/>
          <p:nvPr>
            <p:ph idx="6" type="subTitle"/>
          </p:nvPr>
        </p:nvSpPr>
        <p:spPr>
          <a:xfrm>
            <a:off x="4938738" y="1703876"/>
            <a:ext cx="3838500" cy="6417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7" name="Google Shape;307;p44"/>
          <p:cNvSpPr txBox="1"/>
          <p:nvPr>
            <p:ph idx="7" type="subTitle"/>
          </p:nvPr>
        </p:nvSpPr>
        <p:spPr>
          <a:xfrm>
            <a:off x="4938761" y="4223150"/>
            <a:ext cx="3838500" cy="6417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8" name="Google Shape;308;p44"/>
          <p:cNvSpPr txBox="1"/>
          <p:nvPr>
            <p:ph idx="8" type="subTitle"/>
          </p:nvPr>
        </p:nvSpPr>
        <p:spPr>
          <a:xfrm>
            <a:off x="366750" y="4223150"/>
            <a:ext cx="3838500" cy="641700"/>
          </a:xfrm>
          <a:prstGeom prst="rect">
            <a:avLst/>
          </a:prstGeom>
        </p:spPr>
        <p:txBody>
          <a:bodyPr anchorCtr="0" anchor="t" bIns="91425" lIns="0"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309" name="Shape 309"/>
        <p:cNvGrpSpPr/>
        <p:nvPr/>
      </p:nvGrpSpPr>
      <p:grpSpPr>
        <a:xfrm>
          <a:off x="0" y="0"/>
          <a:ext cx="0" cy="0"/>
          <a:chOff x="0" y="0"/>
          <a:chExt cx="0" cy="0"/>
        </a:xfrm>
      </p:grpSpPr>
      <p:sp>
        <p:nvSpPr>
          <p:cNvPr id="310" name="Google Shape;310;p45"/>
          <p:cNvSpPr txBox="1"/>
          <p:nvPr>
            <p:ph type="title"/>
          </p:nvPr>
        </p:nvSpPr>
        <p:spPr>
          <a:xfrm>
            <a:off x="311700" y="593367"/>
            <a:ext cx="8520600" cy="7635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11" name="Google Shape;311;p45"/>
          <p:cNvSpPr/>
          <p:nvPr>
            <p:ph idx="2" type="pic"/>
          </p:nvPr>
        </p:nvSpPr>
        <p:spPr>
          <a:xfrm>
            <a:off x="311700" y="1560567"/>
            <a:ext cx="8520600" cy="4657200"/>
          </a:xfrm>
          <a:prstGeom prst="rect">
            <a:avLst/>
          </a:prstGeom>
          <a:no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312" name="Shape 312"/>
        <p:cNvGrpSpPr/>
        <p:nvPr/>
      </p:nvGrpSpPr>
      <p:grpSpPr>
        <a:xfrm>
          <a:off x="0" y="0"/>
          <a:ext cx="0" cy="0"/>
          <a:chOff x="0" y="0"/>
          <a:chExt cx="0" cy="0"/>
        </a:xfrm>
      </p:grpSpPr>
      <p:sp>
        <p:nvSpPr>
          <p:cNvPr id="313" name="Google Shape;313;p46"/>
          <p:cNvSpPr txBox="1"/>
          <p:nvPr>
            <p:ph idx="1" type="body"/>
          </p:nvPr>
        </p:nvSpPr>
        <p:spPr>
          <a:xfrm>
            <a:off x="311700" y="5440300"/>
            <a:ext cx="4027500" cy="1234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4" name="Google Shape;314;p46"/>
          <p:cNvSpPr/>
          <p:nvPr>
            <p:ph idx="2" type="pic"/>
          </p:nvPr>
        </p:nvSpPr>
        <p:spPr>
          <a:xfrm>
            <a:off x="4804825" y="1511067"/>
            <a:ext cx="4027500" cy="3190500"/>
          </a:xfrm>
          <a:prstGeom prst="rect">
            <a:avLst/>
          </a:prstGeom>
          <a:noFill/>
          <a:ln>
            <a:noFill/>
          </a:ln>
        </p:spPr>
      </p:sp>
      <p:sp>
        <p:nvSpPr>
          <p:cNvPr id="315" name="Google Shape;315;p46"/>
          <p:cNvSpPr/>
          <p:nvPr>
            <p:ph idx="3" type="pic"/>
          </p:nvPr>
        </p:nvSpPr>
        <p:spPr>
          <a:xfrm>
            <a:off x="311725" y="1511067"/>
            <a:ext cx="4027500" cy="3190500"/>
          </a:xfrm>
          <a:prstGeom prst="rect">
            <a:avLst/>
          </a:prstGeom>
          <a:noFill/>
          <a:ln>
            <a:noFill/>
          </a:ln>
        </p:spPr>
      </p:sp>
      <p:sp>
        <p:nvSpPr>
          <p:cNvPr id="316" name="Google Shape;316;p46"/>
          <p:cNvSpPr txBox="1"/>
          <p:nvPr>
            <p:ph idx="4" type="body"/>
          </p:nvPr>
        </p:nvSpPr>
        <p:spPr>
          <a:xfrm>
            <a:off x="4804825" y="5440300"/>
            <a:ext cx="4027500" cy="1234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7" name="Google Shape;317;p46"/>
          <p:cNvSpPr txBox="1"/>
          <p:nvPr>
            <p:ph type="title"/>
          </p:nvPr>
        </p:nvSpPr>
        <p:spPr>
          <a:xfrm>
            <a:off x="311700" y="593367"/>
            <a:ext cx="8520600" cy="7635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18" name="Google Shape;318;p46"/>
          <p:cNvSpPr txBox="1"/>
          <p:nvPr>
            <p:ph idx="5" type="subTitle"/>
          </p:nvPr>
        </p:nvSpPr>
        <p:spPr>
          <a:xfrm>
            <a:off x="311725" y="4777200"/>
            <a:ext cx="4027500" cy="641700"/>
          </a:xfrm>
          <a:prstGeom prst="rect">
            <a:avLst/>
          </a:prstGeom>
        </p:spPr>
        <p:txBody>
          <a:bodyPr anchorCtr="0" anchor="t" bIns="91425" lIns="0"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19" name="Google Shape;319;p46"/>
          <p:cNvSpPr txBox="1"/>
          <p:nvPr>
            <p:ph idx="6" type="subTitle"/>
          </p:nvPr>
        </p:nvSpPr>
        <p:spPr>
          <a:xfrm>
            <a:off x="4804825" y="4777200"/>
            <a:ext cx="4027500" cy="641700"/>
          </a:xfrm>
          <a:prstGeom prst="rect">
            <a:avLst/>
          </a:prstGeom>
        </p:spPr>
        <p:txBody>
          <a:bodyPr anchorCtr="0" anchor="t" bIns="91425" lIns="0"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320" name="Shape 320"/>
        <p:cNvGrpSpPr/>
        <p:nvPr/>
      </p:nvGrpSpPr>
      <p:grpSpPr>
        <a:xfrm>
          <a:off x="0" y="0"/>
          <a:ext cx="0" cy="0"/>
          <a:chOff x="0" y="0"/>
          <a:chExt cx="0" cy="0"/>
        </a:xfrm>
      </p:grpSpPr>
      <p:sp>
        <p:nvSpPr>
          <p:cNvPr id="321" name="Google Shape;321;p47"/>
          <p:cNvSpPr txBox="1"/>
          <p:nvPr>
            <p:ph idx="1" type="body"/>
          </p:nvPr>
        </p:nvSpPr>
        <p:spPr>
          <a:xfrm>
            <a:off x="311700" y="5215600"/>
            <a:ext cx="2627100" cy="1358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22" name="Google Shape;322;p47"/>
          <p:cNvSpPr/>
          <p:nvPr>
            <p:ph idx="2" type="pic"/>
          </p:nvPr>
        </p:nvSpPr>
        <p:spPr>
          <a:xfrm>
            <a:off x="6205225" y="1504433"/>
            <a:ext cx="2627100" cy="3030900"/>
          </a:xfrm>
          <a:prstGeom prst="rect">
            <a:avLst/>
          </a:prstGeom>
          <a:noFill/>
          <a:ln>
            <a:noFill/>
          </a:ln>
        </p:spPr>
      </p:sp>
      <p:sp>
        <p:nvSpPr>
          <p:cNvPr id="323" name="Google Shape;323;p47"/>
          <p:cNvSpPr/>
          <p:nvPr>
            <p:ph idx="3" type="pic"/>
          </p:nvPr>
        </p:nvSpPr>
        <p:spPr>
          <a:xfrm>
            <a:off x="311725" y="1504433"/>
            <a:ext cx="2627100" cy="3030900"/>
          </a:xfrm>
          <a:prstGeom prst="rect">
            <a:avLst/>
          </a:prstGeom>
          <a:noFill/>
          <a:ln>
            <a:noFill/>
          </a:ln>
        </p:spPr>
      </p:sp>
      <p:sp>
        <p:nvSpPr>
          <p:cNvPr id="324" name="Google Shape;324;p47"/>
          <p:cNvSpPr txBox="1"/>
          <p:nvPr>
            <p:ph idx="4" type="body"/>
          </p:nvPr>
        </p:nvSpPr>
        <p:spPr>
          <a:xfrm>
            <a:off x="6205225" y="5215600"/>
            <a:ext cx="2627100" cy="1358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25" name="Google Shape;325;p47"/>
          <p:cNvSpPr/>
          <p:nvPr>
            <p:ph idx="5" type="pic"/>
          </p:nvPr>
        </p:nvSpPr>
        <p:spPr>
          <a:xfrm>
            <a:off x="3255250" y="1504433"/>
            <a:ext cx="2627100" cy="3030900"/>
          </a:xfrm>
          <a:prstGeom prst="rect">
            <a:avLst/>
          </a:prstGeom>
          <a:noFill/>
          <a:ln>
            <a:noFill/>
          </a:ln>
        </p:spPr>
      </p:sp>
      <p:sp>
        <p:nvSpPr>
          <p:cNvPr id="326" name="Google Shape;326;p47"/>
          <p:cNvSpPr txBox="1"/>
          <p:nvPr>
            <p:ph idx="6" type="body"/>
          </p:nvPr>
        </p:nvSpPr>
        <p:spPr>
          <a:xfrm>
            <a:off x="3255250" y="5215600"/>
            <a:ext cx="2627100" cy="1358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27" name="Google Shape;327;p47"/>
          <p:cNvSpPr txBox="1"/>
          <p:nvPr>
            <p:ph type="title"/>
          </p:nvPr>
        </p:nvSpPr>
        <p:spPr>
          <a:xfrm>
            <a:off x="311700" y="593367"/>
            <a:ext cx="8520600" cy="7635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28" name="Google Shape;328;p47"/>
          <p:cNvSpPr txBox="1"/>
          <p:nvPr>
            <p:ph idx="7" type="subTitle"/>
          </p:nvPr>
        </p:nvSpPr>
        <p:spPr>
          <a:xfrm>
            <a:off x="311725" y="4574000"/>
            <a:ext cx="2627100" cy="641700"/>
          </a:xfrm>
          <a:prstGeom prst="rect">
            <a:avLst/>
          </a:prstGeom>
        </p:spPr>
        <p:txBody>
          <a:bodyPr anchorCtr="0" anchor="t" bIns="91425" lIns="0"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29" name="Google Shape;329;p47"/>
          <p:cNvSpPr txBox="1"/>
          <p:nvPr>
            <p:ph idx="8" type="subTitle"/>
          </p:nvPr>
        </p:nvSpPr>
        <p:spPr>
          <a:xfrm>
            <a:off x="6205225" y="4574000"/>
            <a:ext cx="2627100" cy="641700"/>
          </a:xfrm>
          <a:prstGeom prst="rect">
            <a:avLst/>
          </a:prstGeom>
        </p:spPr>
        <p:txBody>
          <a:bodyPr anchorCtr="0" anchor="t" bIns="91425" lIns="0"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30" name="Google Shape;330;p47"/>
          <p:cNvSpPr txBox="1"/>
          <p:nvPr>
            <p:ph idx="9" type="subTitle"/>
          </p:nvPr>
        </p:nvSpPr>
        <p:spPr>
          <a:xfrm>
            <a:off x="3255250" y="4574000"/>
            <a:ext cx="2627100" cy="641700"/>
          </a:xfrm>
          <a:prstGeom prst="rect">
            <a:avLst/>
          </a:prstGeom>
        </p:spPr>
        <p:txBody>
          <a:bodyPr anchorCtr="0" anchor="t" bIns="91425" lIns="0"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331" name="Shape 331"/>
        <p:cNvGrpSpPr/>
        <p:nvPr/>
      </p:nvGrpSpPr>
      <p:grpSpPr>
        <a:xfrm>
          <a:off x="0" y="0"/>
          <a:ext cx="0" cy="0"/>
          <a:chOff x="0" y="0"/>
          <a:chExt cx="0" cy="0"/>
        </a:xfrm>
      </p:grpSpPr>
      <p:sp>
        <p:nvSpPr>
          <p:cNvPr id="332" name="Google Shape;332;p48"/>
          <p:cNvSpPr/>
          <p:nvPr>
            <p:ph idx="2" type="pic"/>
          </p:nvPr>
        </p:nvSpPr>
        <p:spPr>
          <a:xfrm>
            <a:off x="311700" y="593367"/>
            <a:ext cx="8520600" cy="5624400"/>
          </a:xfrm>
          <a:prstGeom prst="rect">
            <a:avLst/>
          </a:prstGeom>
          <a:noFill/>
          <a:ln>
            <a:noFill/>
          </a:ln>
        </p:spPr>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333" name="Shape 333"/>
        <p:cNvGrpSpPr/>
        <p:nvPr/>
      </p:nvGrpSpPr>
      <p:grpSpPr>
        <a:xfrm>
          <a:off x="0" y="0"/>
          <a:ext cx="0" cy="0"/>
          <a:chOff x="0" y="0"/>
          <a:chExt cx="0" cy="0"/>
        </a:xfrm>
      </p:grpSpPr>
      <p:sp>
        <p:nvSpPr>
          <p:cNvPr id="334" name="Google Shape;334;p49"/>
          <p:cNvSpPr/>
          <p:nvPr>
            <p:ph idx="2" type="pic"/>
          </p:nvPr>
        </p:nvSpPr>
        <p:spPr>
          <a:xfrm>
            <a:off x="3389600" y="158550"/>
            <a:ext cx="1643700" cy="2046900"/>
          </a:xfrm>
          <a:prstGeom prst="rect">
            <a:avLst/>
          </a:prstGeom>
          <a:noFill/>
          <a:ln>
            <a:noFill/>
          </a:ln>
        </p:spPr>
      </p:sp>
      <p:sp>
        <p:nvSpPr>
          <p:cNvPr id="335" name="Google Shape;335;p49"/>
          <p:cNvSpPr/>
          <p:nvPr>
            <p:ph idx="3" type="pic"/>
          </p:nvPr>
        </p:nvSpPr>
        <p:spPr>
          <a:xfrm>
            <a:off x="5195935" y="158550"/>
            <a:ext cx="1643700" cy="2046900"/>
          </a:xfrm>
          <a:prstGeom prst="rect">
            <a:avLst/>
          </a:prstGeom>
          <a:noFill/>
          <a:ln>
            <a:noFill/>
          </a:ln>
        </p:spPr>
      </p:sp>
      <p:sp>
        <p:nvSpPr>
          <p:cNvPr id="336" name="Google Shape;336;p49"/>
          <p:cNvSpPr/>
          <p:nvPr>
            <p:ph idx="4" type="pic"/>
          </p:nvPr>
        </p:nvSpPr>
        <p:spPr>
          <a:xfrm>
            <a:off x="7002270" y="158550"/>
            <a:ext cx="1643700" cy="2046900"/>
          </a:xfrm>
          <a:prstGeom prst="rect">
            <a:avLst/>
          </a:prstGeom>
          <a:noFill/>
          <a:ln>
            <a:noFill/>
          </a:ln>
        </p:spPr>
      </p:sp>
      <p:sp>
        <p:nvSpPr>
          <p:cNvPr id="337" name="Google Shape;337;p49"/>
          <p:cNvSpPr/>
          <p:nvPr>
            <p:ph idx="5" type="pic"/>
          </p:nvPr>
        </p:nvSpPr>
        <p:spPr>
          <a:xfrm>
            <a:off x="3389588" y="2405616"/>
            <a:ext cx="1643700" cy="2046900"/>
          </a:xfrm>
          <a:prstGeom prst="rect">
            <a:avLst/>
          </a:prstGeom>
          <a:noFill/>
          <a:ln>
            <a:noFill/>
          </a:ln>
        </p:spPr>
      </p:sp>
      <p:sp>
        <p:nvSpPr>
          <p:cNvPr id="338" name="Google Shape;338;p49"/>
          <p:cNvSpPr/>
          <p:nvPr>
            <p:ph idx="6" type="pic"/>
          </p:nvPr>
        </p:nvSpPr>
        <p:spPr>
          <a:xfrm>
            <a:off x="5195922" y="2405616"/>
            <a:ext cx="1643700" cy="2046900"/>
          </a:xfrm>
          <a:prstGeom prst="rect">
            <a:avLst/>
          </a:prstGeom>
          <a:noFill/>
          <a:ln>
            <a:noFill/>
          </a:ln>
        </p:spPr>
      </p:sp>
      <p:sp>
        <p:nvSpPr>
          <p:cNvPr id="339" name="Google Shape;339;p49"/>
          <p:cNvSpPr/>
          <p:nvPr>
            <p:ph idx="7" type="pic"/>
          </p:nvPr>
        </p:nvSpPr>
        <p:spPr>
          <a:xfrm>
            <a:off x="7002257" y="2405616"/>
            <a:ext cx="1643700" cy="2046900"/>
          </a:xfrm>
          <a:prstGeom prst="rect">
            <a:avLst/>
          </a:prstGeom>
          <a:noFill/>
          <a:ln>
            <a:noFill/>
          </a:ln>
        </p:spPr>
      </p:sp>
      <p:sp>
        <p:nvSpPr>
          <p:cNvPr id="340" name="Google Shape;340;p49"/>
          <p:cNvSpPr txBox="1"/>
          <p:nvPr>
            <p:ph type="title"/>
          </p:nvPr>
        </p:nvSpPr>
        <p:spPr>
          <a:xfrm>
            <a:off x="351550" y="593367"/>
            <a:ext cx="2596800" cy="2275200"/>
          </a:xfrm>
          <a:prstGeom prst="rect">
            <a:avLst/>
          </a:prstGeom>
          <a:noFill/>
          <a:ln>
            <a:noFill/>
          </a:ln>
        </p:spPr>
        <p:txBody>
          <a:bodyPr anchorCtr="0" anchor="ctr"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41" name="Google Shape;341;p49"/>
          <p:cNvSpPr/>
          <p:nvPr>
            <p:ph idx="8" type="pic"/>
          </p:nvPr>
        </p:nvSpPr>
        <p:spPr>
          <a:xfrm>
            <a:off x="3389588" y="4652649"/>
            <a:ext cx="1643700" cy="2046900"/>
          </a:xfrm>
          <a:prstGeom prst="rect">
            <a:avLst/>
          </a:prstGeom>
          <a:noFill/>
          <a:ln>
            <a:noFill/>
          </a:ln>
        </p:spPr>
      </p:sp>
      <p:sp>
        <p:nvSpPr>
          <p:cNvPr id="342" name="Google Shape;342;p49"/>
          <p:cNvSpPr/>
          <p:nvPr>
            <p:ph idx="9" type="pic"/>
          </p:nvPr>
        </p:nvSpPr>
        <p:spPr>
          <a:xfrm>
            <a:off x="5195922" y="4652649"/>
            <a:ext cx="1643700" cy="2046900"/>
          </a:xfrm>
          <a:prstGeom prst="rect">
            <a:avLst/>
          </a:prstGeom>
          <a:noFill/>
          <a:ln>
            <a:noFill/>
          </a:ln>
        </p:spPr>
      </p:sp>
      <p:sp>
        <p:nvSpPr>
          <p:cNvPr id="343" name="Google Shape;343;p49"/>
          <p:cNvSpPr/>
          <p:nvPr>
            <p:ph idx="13" type="pic"/>
          </p:nvPr>
        </p:nvSpPr>
        <p:spPr>
          <a:xfrm>
            <a:off x="7002257" y="4652649"/>
            <a:ext cx="1643700" cy="20469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39" name="Google Shape;39;p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0" name="Google Shape;40;p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1" name="Google Shape;41;p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2" name="Google Shape;42;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theme" Target="../theme/theme2.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80" name="Shape 80"/>
        <p:cNvGrpSpPr/>
        <p:nvPr/>
      </p:nvGrpSpPr>
      <p:grpSpPr>
        <a:xfrm>
          <a:off x="0" y="0"/>
          <a:ext cx="0" cy="0"/>
          <a:chOff x="0" y="0"/>
          <a:chExt cx="0" cy="0"/>
        </a:xfrm>
      </p:grpSpPr>
      <p:sp>
        <p:nvSpPr>
          <p:cNvPr id="81" name="Google Shape;81;p13"/>
          <p:cNvSpPr txBox="1"/>
          <p:nvPr>
            <p:ph idx="1" type="body"/>
          </p:nvPr>
        </p:nvSpPr>
        <p:spPr>
          <a:xfrm>
            <a:off x="283950" y="4221900"/>
            <a:ext cx="6424800" cy="20232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1"/>
              </a:buClr>
              <a:buSzPts val="1200"/>
              <a:buFont typeface="Lato"/>
              <a:buChar char="●"/>
              <a:defRPr sz="1200">
                <a:solidFill>
                  <a:schemeClr val="lt1"/>
                </a:solidFill>
                <a:latin typeface="Lato"/>
                <a:ea typeface="Lato"/>
                <a:cs typeface="Lato"/>
                <a:sym typeface="Lato"/>
              </a:defRPr>
            </a:lvl1pPr>
            <a:lvl2pPr indent="-304800" lvl="1" marL="914400">
              <a:lnSpc>
                <a:spcPct val="115000"/>
              </a:lnSpc>
              <a:spcBef>
                <a:spcPts val="0"/>
              </a:spcBef>
              <a:spcAft>
                <a:spcPts val="0"/>
              </a:spcAft>
              <a:buClr>
                <a:schemeClr val="lt1"/>
              </a:buClr>
              <a:buSzPts val="1200"/>
              <a:buFont typeface="Lato"/>
              <a:buChar char="○"/>
              <a:defRPr sz="1200">
                <a:solidFill>
                  <a:schemeClr val="lt1"/>
                </a:solidFill>
                <a:latin typeface="Lato"/>
                <a:ea typeface="Lato"/>
                <a:cs typeface="Lato"/>
                <a:sym typeface="Lato"/>
              </a:defRPr>
            </a:lvl2pPr>
            <a:lvl3pPr indent="-304800" lvl="2" marL="1371600">
              <a:lnSpc>
                <a:spcPct val="115000"/>
              </a:lnSpc>
              <a:spcBef>
                <a:spcPts val="0"/>
              </a:spcBef>
              <a:spcAft>
                <a:spcPts val="0"/>
              </a:spcAft>
              <a:buClr>
                <a:schemeClr val="lt1"/>
              </a:buClr>
              <a:buSzPts val="1200"/>
              <a:buFont typeface="Lato"/>
              <a:buChar char="■"/>
              <a:defRPr sz="1200">
                <a:solidFill>
                  <a:schemeClr val="lt1"/>
                </a:solidFill>
                <a:latin typeface="Lato"/>
                <a:ea typeface="Lato"/>
                <a:cs typeface="Lato"/>
                <a:sym typeface="Lato"/>
              </a:defRPr>
            </a:lvl3pPr>
            <a:lvl4pPr indent="-304800" lvl="3" marL="1828800">
              <a:lnSpc>
                <a:spcPct val="115000"/>
              </a:lnSpc>
              <a:spcBef>
                <a:spcPts val="0"/>
              </a:spcBef>
              <a:spcAft>
                <a:spcPts val="0"/>
              </a:spcAft>
              <a:buClr>
                <a:schemeClr val="lt1"/>
              </a:buClr>
              <a:buSzPts val="1200"/>
              <a:buFont typeface="Lato"/>
              <a:buChar char="●"/>
              <a:defRPr sz="1200">
                <a:solidFill>
                  <a:schemeClr val="lt1"/>
                </a:solidFill>
                <a:latin typeface="Lato"/>
                <a:ea typeface="Lato"/>
                <a:cs typeface="Lato"/>
                <a:sym typeface="Lato"/>
              </a:defRPr>
            </a:lvl4pPr>
            <a:lvl5pPr indent="-304800" lvl="4" marL="2286000">
              <a:lnSpc>
                <a:spcPct val="115000"/>
              </a:lnSpc>
              <a:spcBef>
                <a:spcPts val="0"/>
              </a:spcBef>
              <a:spcAft>
                <a:spcPts val="0"/>
              </a:spcAft>
              <a:buClr>
                <a:schemeClr val="lt1"/>
              </a:buClr>
              <a:buSzPts val="1200"/>
              <a:buFont typeface="Lato"/>
              <a:buChar char="○"/>
              <a:defRPr sz="1200">
                <a:solidFill>
                  <a:schemeClr val="lt1"/>
                </a:solidFill>
                <a:latin typeface="Lato"/>
                <a:ea typeface="Lato"/>
                <a:cs typeface="Lato"/>
                <a:sym typeface="Lato"/>
              </a:defRPr>
            </a:lvl5pPr>
            <a:lvl6pPr indent="-304800" lvl="5" marL="2743200">
              <a:lnSpc>
                <a:spcPct val="115000"/>
              </a:lnSpc>
              <a:spcBef>
                <a:spcPts val="0"/>
              </a:spcBef>
              <a:spcAft>
                <a:spcPts val="0"/>
              </a:spcAft>
              <a:buClr>
                <a:schemeClr val="lt1"/>
              </a:buClr>
              <a:buSzPts val="1200"/>
              <a:buFont typeface="Lato"/>
              <a:buChar char="■"/>
              <a:defRPr sz="1200">
                <a:solidFill>
                  <a:schemeClr val="lt1"/>
                </a:solidFill>
                <a:latin typeface="Lato"/>
                <a:ea typeface="Lato"/>
                <a:cs typeface="Lato"/>
                <a:sym typeface="Lato"/>
              </a:defRPr>
            </a:lvl6pPr>
            <a:lvl7pPr indent="-304800" lvl="6" marL="3200400">
              <a:lnSpc>
                <a:spcPct val="115000"/>
              </a:lnSpc>
              <a:spcBef>
                <a:spcPts val="0"/>
              </a:spcBef>
              <a:spcAft>
                <a:spcPts val="0"/>
              </a:spcAft>
              <a:buClr>
                <a:schemeClr val="lt1"/>
              </a:buClr>
              <a:buSzPts val="1200"/>
              <a:buFont typeface="Lato"/>
              <a:buChar char="●"/>
              <a:defRPr sz="1200">
                <a:solidFill>
                  <a:schemeClr val="lt1"/>
                </a:solidFill>
                <a:latin typeface="Lato"/>
                <a:ea typeface="Lato"/>
                <a:cs typeface="Lato"/>
                <a:sym typeface="Lato"/>
              </a:defRPr>
            </a:lvl7pPr>
            <a:lvl8pPr indent="-304800" lvl="7" marL="3657600">
              <a:lnSpc>
                <a:spcPct val="115000"/>
              </a:lnSpc>
              <a:spcBef>
                <a:spcPts val="0"/>
              </a:spcBef>
              <a:spcAft>
                <a:spcPts val="0"/>
              </a:spcAft>
              <a:buClr>
                <a:schemeClr val="lt1"/>
              </a:buClr>
              <a:buSzPts val="1200"/>
              <a:buFont typeface="Lato"/>
              <a:buChar char="○"/>
              <a:defRPr sz="1200">
                <a:solidFill>
                  <a:schemeClr val="lt1"/>
                </a:solidFill>
                <a:latin typeface="Lato"/>
                <a:ea typeface="Lato"/>
                <a:cs typeface="Lato"/>
                <a:sym typeface="Lato"/>
              </a:defRPr>
            </a:lvl8pPr>
            <a:lvl9pPr indent="-304800" lvl="8" marL="4114800">
              <a:lnSpc>
                <a:spcPct val="115000"/>
              </a:lnSpc>
              <a:spcBef>
                <a:spcPts val="0"/>
              </a:spcBef>
              <a:spcAft>
                <a:spcPts val="0"/>
              </a:spcAft>
              <a:buClr>
                <a:schemeClr val="lt1"/>
              </a:buClr>
              <a:buSzPts val="1200"/>
              <a:buFont typeface="Lato"/>
              <a:buChar char="■"/>
              <a:defRPr sz="1200">
                <a:solidFill>
                  <a:schemeClr val="lt1"/>
                </a:solidFill>
                <a:latin typeface="Lato"/>
                <a:ea typeface="Lato"/>
                <a:cs typeface="Lato"/>
                <a:sym typeface="Lato"/>
              </a:defRPr>
            </a:lvl9pPr>
          </a:lstStyle>
          <a:p/>
        </p:txBody>
      </p:sp>
      <p:sp>
        <p:nvSpPr>
          <p:cNvPr id="82" name="Google Shape;82;p13"/>
          <p:cNvSpPr txBox="1"/>
          <p:nvPr>
            <p:ph type="title"/>
          </p:nvPr>
        </p:nvSpPr>
        <p:spPr>
          <a:xfrm>
            <a:off x="278750" y="685200"/>
            <a:ext cx="5802000" cy="1526400"/>
          </a:xfrm>
          <a:prstGeom prst="rect">
            <a:avLst/>
          </a:prstGeom>
          <a:noFill/>
          <a:ln>
            <a:noFill/>
          </a:ln>
        </p:spPr>
        <p:txBody>
          <a:bodyPr anchorCtr="0" anchor="t" bIns="0" lIns="0" spcFirstLastPara="1" rIns="0" wrap="square" tIns="0">
            <a:noAutofit/>
          </a:bodyPr>
          <a:lstStyle>
            <a:lvl1pPr lvl="0">
              <a:lnSpc>
                <a:spcPct val="85000"/>
              </a:lnSpc>
              <a:spcBef>
                <a:spcPts val="0"/>
              </a:spcBef>
              <a:spcAft>
                <a:spcPts val="0"/>
              </a:spcAft>
              <a:buNone/>
              <a:defRPr sz="6000">
                <a:solidFill>
                  <a:schemeClr val="lt1"/>
                </a:solidFill>
                <a:latin typeface="Playfair Display"/>
                <a:ea typeface="Playfair Display"/>
                <a:cs typeface="Playfair Display"/>
                <a:sym typeface="Playfair Display"/>
              </a:defRPr>
            </a:lvl1pPr>
            <a:lvl2pPr lvl="1">
              <a:lnSpc>
                <a:spcPct val="115000"/>
              </a:lnSpc>
              <a:spcBef>
                <a:spcPts val="0"/>
              </a:spcBef>
              <a:spcAft>
                <a:spcPts val="0"/>
              </a:spcAft>
              <a:buNone/>
              <a:defRPr sz="4000">
                <a:solidFill>
                  <a:schemeClr val="lt1"/>
                </a:solidFill>
                <a:latin typeface="Playfair Display"/>
                <a:ea typeface="Playfair Display"/>
                <a:cs typeface="Playfair Display"/>
                <a:sym typeface="Playfair Display"/>
              </a:defRPr>
            </a:lvl2pPr>
            <a:lvl3pPr lvl="2">
              <a:lnSpc>
                <a:spcPct val="115000"/>
              </a:lnSpc>
              <a:spcBef>
                <a:spcPts val="0"/>
              </a:spcBef>
              <a:spcAft>
                <a:spcPts val="0"/>
              </a:spcAft>
              <a:buNone/>
              <a:defRPr sz="4000">
                <a:solidFill>
                  <a:schemeClr val="lt1"/>
                </a:solidFill>
                <a:latin typeface="Playfair Display"/>
                <a:ea typeface="Playfair Display"/>
                <a:cs typeface="Playfair Display"/>
                <a:sym typeface="Playfair Display"/>
              </a:defRPr>
            </a:lvl3pPr>
            <a:lvl4pPr lvl="3">
              <a:lnSpc>
                <a:spcPct val="115000"/>
              </a:lnSpc>
              <a:spcBef>
                <a:spcPts val="0"/>
              </a:spcBef>
              <a:spcAft>
                <a:spcPts val="0"/>
              </a:spcAft>
              <a:buNone/>
              <a:defRPr sz="4000">
                <a:solidFill>
                  <a:schemeClr val="lt1"/>
                </a:solidFill>
                <a:latin typeface="Playfair Display"/>
                <a:ea typeface="Playfair Display"/>
                <a:cs typeface="Playfair Display"/>
                <a:sym typeface="Playfair Display"/>
              </a:defRPr>
            </a:lvl4pPr>
            <a:lvl5pPr lvl="4">
              <a:lnSpc>
                <a:spcPct val="115000"/>
              </a:lnSpc>
              <a:spcBef>
                <a:spcPts val="0"/>
              </a:spcBef>
              <a:spcAft>
                <a:spcPts val="0"/>
              </a:spcAft>
              <a:buNone/>
              <a:defRPr sz="4000">
                <a:solidFill>
                  <a:schemeClr val="lt1"/>
                </a:solidFill>
                <a:latin typeface="Playfair Display"/>
                <a:ea typeface="Playfair Display"/>
                <a:cs typeface="Playfair Display"/>
                <a:sym typeface="Playfair Display"/>
              </a:defRPr>
            </a:lvl5pPr>
            <a:lvl6pPr lvl="5">
              <a:lnSpc>
                <a:spcPct val="115000"/>
              </a:lnSpc>
              <a:spcBef>
                <a:spcPts val="0"/>
              </a:spcBef>
              <a:spcAft>
                <a:spcPts val="0"/>
              </a:spcAft>
              <a:buNone/>
              <a:defRPr sz="4000">
                <a:solidFill>
                  <a:schemeClr val="lt1"/>
                </a:solidFill>
                <a:latin typeface="Playfair Display"/>
                <a:ea typeface="Playfair Display"/>
                <a:cs typeface="Playfair Display"/>
                <a:sym typeface="Playfair Display"/>
              </a:defRPr>
            </a:lvl6pPr>
            <a:lvl7pPr lvl="6">
              <a:lnSpc>
                <a:spcPct val="115000"/>
              </a:lnSpc>
              <a:spcBef>
                <a:spcPts val="0"/>
              </a:spcBef>
              <a:spcAft>
                <a:spcPts val="0"/>
              </a:spcAft>
              <a:buNone/>
              <a:defRPr sz="4000">
                <a:solidFill>
                  <a:schemeClr val="lt1"/>
                </a:solidFill>
                <a:latin typeface="Playfair Display"/>
                <a:ea typeface="Playfair Display"/>
                <a:cs typeface="Playfair Display"/>
                <a:sym typeface="Playfair Display"/>
              </a:defRPr>
            </a:lvl7pPr>
            <a:lvl8pPr lvl="7">
              <a:lnSpc>
                <a:spcPct val="115000"/>
              </a:lnSpc>
              <a:spcBef>
                <a:spcPts val="0"/>
              </a:spcBef>
              <a:spcAft>
                <a:spcPts val="0"/>
              </a:spcAft>
              <a:buNone/>
              <a:defRPr sz="4000">
                <a:solidFill>
                  <a:schemeClr val="lt1"/>
                </a:solidFill>
                <a:latin typeface="Playfair Display"/>
                <a:ea typeface="Playfair Display"/>
                <a:cs typeface="Playfair Display"/>
                <a:sym typeface="Playfair Display"/>
              </a:defRPr>
            </a:lvl8pPr>
            <a:lvl9pPr lvl="8">
              <a:lnSpc>
                <a:spcPct val="115000"/>
              </a:lnSpc>
              <a:spcBef>
                <a:spcPts val="0"/>
              </a:spcBef>
              <a:spcAft>
                <a:spcPts val="0"/>
              </a:spcAft>
              <a:buNone/>
              <a:defRPr sz="4000">
                <a:solidFill>
                  <a:schemeClr val="lt1"/>
                </a:solidFill>
                <a:latin typeface="Playfair Display"/>
                <a:ea typeface="Playfair Display"/>
                <a:cs typeface="Playfair Display"/>
                <a:sym typeface="Playfair Display"/>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16">
          <p15:clr>
            <a:srgbClr val="E46962"/>
          </p15:clr>
        </p15:guide>
        <p15:guide id="2" pos="144">
          <p15:clr>
            <a:srgbClr val="E46962"/>
          </p15:clr>
        </p15:guide>
        <p15:guide id="3" orient="horz" pos="192">
          <p15:clr>
            <a:srgbClr val="E46962"/>
          </p15:clr>
        </p15:guide>
        <p15:guide id="4" orient="horz" pos="4126">
          <p15:clr>
            <a:srgbClr val="E46962"/>
          </p15:clr>
        </p15:guide>
        <p15:guide id="5" pos="2850">
          <p15:clr>
            <a:srgbClr val="E46962"/>
          </p15:clr>
        </p15:guide>
        <p15:guide id="6" pos="2910">
          <p15:clr>
            <a:srgbClr val="E46962"/>
          </p15:clr>
        </p15:guide>
        <p15:guide id="7" pos="1468">
          <p15:clr>
            <a:srgbClr val="E46962"/>
          </p15:clr>
        </p15:guide>
        <p15:guide id="8" pos="1527">
          <p15:clr>
            <a:srgbClr val="E46962"/>
          </p15:clr>
        </p15:guide>
        <p15:guide id="9" pos="4226">
          <p15:clr>
            <a:srgbClr val="E46962"/>
          </p15:clr>
        </p15:guide>
        <p15:guide id="10" pos="4285">
          <p15:clr>
            <a:srgbClr val="E46962"/>
          </p15:clr>
        </p15:guide>
        <p15:guide id="11" pos="3773">
          <p15:clr>
            <a:srgbClr val="E46962"/>
          </p15:clr>
        </p15:guide>
        <p15:guide id="12" pos="3830">
          <p15:clr>
            <a:srgbClr val="E46962"/>
          </p15:clr>
        </p15:guide>
        <p15:guide id="13" pos="1930">
          <p15:clr>
            <a:srgbClr val="E46962"/>
          </p15:clr>
        </p15:guide>
        <p15:guide id="14" pos="1987">
          <p15:clr>
            <a:srgbClr val="E46962"/>
          </p15:clr>
        </p15:guide>
        <p15:guide id="15" orient="horz" pos="384">
          <p15:clr>
            <a:srgbClr val="E46962"/>
          </p15:clr>
        </p15:guide>
        <p15:guide id="16" orient="horz" pos="3934">
          <p15:clr>
            <a:srgbClr val="E46962"/>
          </p15:clr>
        </p15:guide>
        <p15:guide id="17" orient="horz" pos="1513">
          <p15:clr>
            <a:srgbClr val="E46962"/>
          </p15:clr>
        </p15:guide>
        <p15:guide id="18" orient="horz" pos="1592">
          <p15:clr>
            <a:srgbClr val="E46962"/>
          </p15:clr>
        </p15:guide>
        <p15:guide id="19" orient="horz" pos="2725">
          <p15:clr>
            <a:srgbClr val="E46962"/>
          </p15:clr>
        </p15:guide>
        <p15:guide id="20" orient="horz" pos="2803">
          <p15:clr>
            <a:srgbClr val="E46962"/>
          </p15:clr>
        </p15:guide>
        <p15:guide id="21" pos="174">
          <p15:clr>
            <a:srgbClr val="E46962"/>
          </p15:clr>
        </p15:guide>
        <p15:guide id="22" pos="5588">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7" name="Shape 347"/>
        <p:cNvGrpSpPr/>
        <p:nvPr/>
      </p:nvGrpSpPr>
      <p:grpSpPr>
        <a:xfrm>
          <a:off x="0" y="0"/>
          <a:ext cx="0" cy="0"/>
          <a:chOff x="0" y="0"/>
          <a:chExt cx="0" cy="0"/>
        </a:xfrm>
      </p:grpSpPr>
      <p:cxnSp>
        <p:nvCxnSpPr>
          <p:cNvPr id="348" name="Google Shape;348;p50"/>
          <p:cNvCxnSpPr/>
          <p:nvPr/>
        </p:nvCxnSpPr>
        <p:spPr>
          <a:xfrm rot="10800000">
            <a:off x="750" y="481983"/>
            <a:ext cx="9102000" cy="0"/>
          </a:xfrm>
          <a:prstGeom prst="straightConnector1">
            <a:avLst/>
          </a:prstGeom>
          <a:noFill/>
          <a:ln cap="flat" cmpd="sng" w="9525">
            <a:solidFill>
              <a:schemeClr val="lt2"/>
            </a:solidFill>
            <a:prstDash val="solid"/>
            <a:round/>
            <a:headEnd len="med" w="med" type="none"/>
            <a:tailEnd len="med" w="med" type="none"/>
          </a:ln>
        </p:spPr>
      </p:cxnSp>
      <p:cxnSp>
        <p:nvCxnSpPr>
          <p:cNvPr id="349" name="Google Shape;349;p50"/>
          <p:cNvCxnSpPr/>
          <p:nvPr/>
        </p:nvCxnSpPr>
        <p:spPr>
          <a:xfrm rot="10800000">
            <a:off x="228600" y="2346067"/>
            <a:ext cx="6425100" cy="0"/>
          </a:xfrm>
          <a:prstGeom prst="straightConnector1">
            <a:avLst/>
          </a:prstGeom>
          <a:noFill/>
          <a:ln cap="flat" cmpd="sng" w="9525">
            <a:solidFill>
              <a:schemeClr val="lt2"/>
            </a:solidFill>
            <a:prstDash val="solid"/>
            <a:round/>
            <a:headEnd len="med" w="med" type="none"/>
            <a:tailEnd len="med" w="med" type="none"/>
          </a:ln>
        </p:spPr>
      </p:cxnSp>
      <p:sp>
        <p:nvSpPr>
          <p:cNvPr id="350" name="Google Shape;350;p50"/>
          <p:cNvSpPr txBox="1"/>
          <p:nvPr>
            <p:ph idx="4294967295" type="title"/>
          </p:nvPr>
        </p:nvSpPr>
        <p:spPr>
          <a:xfrm>
            <a:off x="1671000" y="609600"/>
            <a:ext cx="5802000" cy="1354500"/>
          </a:xfrm>
          <a:prstGeom prst="rect">
            <a:avLst/>
          </a:prstGeom>
        </p:spPr>
        <p:txBody>
          <a:bodyPr anchorCtr="0" anchor="t" bIns="0" lIns="0" spcFirstLastPara="1" rIns="0" wrap="square" tIns="0">
            <a:spAutoFit/>
          </a:bodyPr>
          <a:lstStyle/>
          <a:p>
            <a:pPr indent="0" lvl="0" marL="0" rtl="0" algn="ctr">
              <a:lnSpc>
                <a:spcPct val="100000"/>
              </a:lnSpc>
              <a:spcBef>
                <a:spcPts val="0"/>
              </a:spcBef>
              <a:spcAft>
                <a:spcPts val="0"/>
              </a:spcAft>
              <a:buClr>
                <a:srgbClr val="000000"/>
              </a:buClr>
              <a:buSzPts val="4400"/>
              <a:buFont typeface="Calibri"/>
              <a:buNone/>
            </a:pPr>
            <a:r>
              <a:rPr b="1" lang="en-US" sz="4400">
                <a:solidFill>
                  <a:srgbClr val="000000"/>
                </a:solidFill>
                <a:latin typeface="Calibri"/>
                <a:ea typeface="Calibri"/>
                <a:cs typeface="Calibri"/>
                <a:sym typeface="Calibri"/>
              </a:rPr>
              <a:t>Parking Garage Management System</a:t>
            </a:r>
            <a:endParaRPr b="1">
              <a:solidFill>
                <a:srgbClr val="000000"/>
              </a:solidFill>
            </a:endParaRPr>
          </a:p>
        </p:txBody>
      </p:sp>
      <p:sp>
        <p:nvSpPr>
          <p:cNvPr id="351" name="Google Shape;351;p50"/>
          <p:cNvSpPr txBox="1"/>
          <p:nvPr>
            <p:ph idx="4294967295" type="subTitle"/>
          </p:nvPr>
        </p:nvSpPr>
        <p:spPr>
          <a:xfrm>
            <a:off x="1482350" y="2993600"/>
            <a:ext cx="6400800" cy="2913600"/>
          </a:xfrm>
          <a:prstGeom prst="rect">
            <a:avLst/>
          </a:prstGeom>
          <a:noFill/>
          <a:ln>
            <a:noFill/>
          </a:ln>
        </p:spPr>
        <p:txBody>
          <a:bodyPr anchorCtr="0" anchor="t" bIns="45700" lIns="91425" spcFirstLastPara="1" rIns="91425" wrap="square" tIns="45700">
            <a:normAutofit lnSpcReduction="20000"/>
          </a:bodyPr>
          <a:lstStyle/>
          <a:p>
            <a:pPr indent="0" lvl="0" marL="0" rtl="0" algn="ctr">
              <a:spcBef>
                <a:spcPts val="0"/>
              </a:spcBef>
              <a:spcAft>
                <a:spcPts val="0"/>
              </a:spcAft>
              <a:buClr>
                <a:srgbClr val="888888"/>
              </a:buClr>
              <a:buSzPts val="3200"/>
              <a:buNone/>
            </a:pPr>
            <a:r>
              <a:t/>
            </a:r>
            <a:endParaRPr>
              <a:highlight>
                <a:schemeClr val="dk1"/>
              </a:highlight>
              <a:latin typeface="Times New Roman"/>
              <a:ea typeface="Times New Roman"/>
              <a:cs typeface="Times New Roman"/>
              <a:sym typeface="Times New Roman"/>
            </a:endParaRPr>
          </a:p>
          <a:p>
            <a:pPr indent="0" lvl="0" marL="0" rtl="0" algn="ctr">
              <a:spcBef>
                <a:spcPts val="640"/>
              </a:spcBef>
              <a:spcAft>
                <a:spcPts val="0"/>
              </a:spcAft>
              <a:buClr>
                <a:srgbClr val="888888"/>
              </a:buClr>
              <a:buSzPts val="3200"/>
              <a:buNone/>
            </a:pPr>
            <a:r>
              <a:rPr b="1" lang="en-US" sz="2200">
                <a:highlight>
                  <a:schemeClr val="dk1"/>
                </a:highlight>
                <a:latin typeface="Times New Roman"/>
                <a:ea typeface="Times New Roman"/>
                <a:cs typeface="Times New Roman"/>
                <a:sym typeface="Times New Roman"/>
              </a:rPr>
              <a:t>Course: CS 401-02 Fall 2025</a:t>
            </a:r>
            <a:endParaRPr b="1" sz="2200">
              <a:highlight>
                <a:schemeClr val="dk1"/>
              </a:highlight>
              <a:latin typeface="Times New Roman"/>
              <a:ea typeface="Times New Roman"/>
              <a:cs typeface="Times New Roman"/>
              <a:sym typeface="Times New Roman"/>
            </a:endParaRPr>
          </a:p>
          <a:p>
            <a:pPr indent="0" lvl="0" marL="0" rtl="0" algn="l">
              <a:spcBef>
                <a:spcPts val="640"/>
              </a:spcBef>
              <a:spcAft>
                <a:spcPts val="0"/>
              </a:spcAft>
              <a:buClr>
                <a:srgbClr val="888888"/>
              </a:buClr>
              <a:buSzPts val="3200"/>
              <a:buNone/>
            </a:pPr>
            <a:r>
              <a:rPr lang="en-US" sz="2000">
                <a:highlight>
                  <a:schemeClr val="dk1"/>
                </a:highlight>
                <a:latin typeface="Times New Roman"/>
                <a:ea typeface="Times New Roman"/>
                <a:cs typeface="Times New Roman"/>
                <a:sym typeface="Times New Roman"/>
              </a:rPr>
              <a:t>Group 4:</a:t>
            </a:r>
            <a:endParaRPr sz="2000">
              <a:highlight>
                <a:schemeClr val="dk1"/>
              </a:highlight>
              <a:latin typeface="Times New Roman"/>
              <a:ea typeface="Times New Roman"/>
              <a:cs typeface="Times New Roman"/>
              <a:sym typeface="Times New Roman"/>
            </a:endParaRPr>
          </a:p>
          <a:p>
            <a:pPr indent="457200" lvl="0" marL="0" rtl="0" algn="l">
              <a:spcBef>
                <a:spcPts val="640"/>
              </a:spcBef>
              <a:spcAft>
                <a:spcPts val="0"/>
              </a:spcAft>
              <a:buNone/>
            </a:pPr>
            <a:r>
              <a:rPr lang="en-US" sz="2000">
                <a:highlight>
                  <a:schemeClr val="dk1"/>
                </a:highlight>
                <a:latin typeface="Times New Roman"/>
                <a:ea typeface="Times New Roman"/>
                <a:cs typeface="Times New Roman"/>
                <a:sym typeface="Times New Roman"/>
              </a:rPr>
              <a:t>Tuan Do</a:t>
            </a:r>
            <a:endParaRPr sz="2000">
              <a:highlight>
                <a:schemeClr val="dk1"/>
              </a:highlight>
              <a:latin typeface="Times New Roman"/>
              <a:ea typeface="Times New Roman"/>
              <a:cs typeface="Times New Roman"/>
              <a:sym typeface="Times New Roman"/>
            </a:endParaRPr>
          </a:p>
          <a:p>
            <a:pPr indent="457200" lvl="0" marL="0" rtl="0" algn="l">
              <a:spcBef>
                <a:spcPts val="640"/>
              </a:spcBef>
              <a:spcAft>
                <a:spcPts val="0"/>
              </a:spcAft>
              <a:buNone/>
            </a:pPr>
            <a:r>
              <a:rPr lang="en-US" sz="2000">
                <a:highlight>
                  <a:schemeClr val="dk1"/>
                </a:highlight>
                <a:latin typeface="Times New Roman"/>
                <a:ea typeface="Times New Roman"/>
                <a:cs typeface="Times New Roman"/>
                <a:sym typeface="Times New Roman"/>
              </a:rPr>
              <a:t>Matthew Gomez Smith</a:t>
            </a:r>
            <a:endParaRPr sz="2000">
              <a:highlight>
                <a:schemeClr val="dk1"/>
              </a:highlight>
              <a:latin typeface="Times New Roman"/>
              <a:ea typeface="Times New Roman"/>
              <a:cs typeface="Times New Roman"/>
              <a:sym typeface="Times New Roman"/>
            </a:endParaRPr>
          </a:p>
          <a:p>
            <a:pPr indent="457200" lvl="0" marL="0" rtl="0" algn="l">
              <a:spcBef>
                <a:spcPts val="640"/>
              </a:spcBef>
              <a:spcAft>
                <a:spcPts val="0"/>
              </a:spcAft>
              <a:buNone/>
            </a:pPr>
            <a:r>
              <a:rPr lang="en-US" sz="2000">
                <a:highlight>
                  <a:schemeClr val="dk1"/>
                </a:highlight>
                <a:latin typeface="Times New Roman"/>
                <a:ea typeface="Times New Roman"/>
                <a:cs typeface="Times New Roman"/>
                <a:sym typeface="Times New Roman"/>
              </a:rPr>
              <a:t>Christopher Ovando Morales</a:t>
            </a:r>
            <a:endParaRPr sz="2000">
              <a:highlight>
                <a:schemeClr val="dk1"/>
              </a:highlight>
              <a:latin typeface="Times New Roman"/>
              <a:ea typeface="Times New Roman"/>
              <a:cs typeface="Times New Roman"/>
              <a:sym typeface="Times New Roman"/>
            </a:endParaRPr>
          </a:p>
          <a:p>
            <a:pPr indent="457200" lvl="0" marL="0" rtl="0" algn="l">
              <a:spcBef>
                <a:spcPts val="640"/>
              </a:spcBef>
              <a:spcAft>
                <a:spcPts val="0"/>
              </a:spcAft>
              <a:buNone/>
            </a:pPr>
            <a:r>
              <a:rPr lang="en-US" sz="2000">
                <a:highlight>
                  <a:schemeClr val="dk1"/>
                </a:highlight>
                <a:latin typeface="Times New Roman"/>
                <a:ea typeface="Times New Roman"/>
                <a:cs typeface="Times New Roman"/>
                <a:sym typeface="Times New Roman"/>
              </a:rPr>
              <a:t>Kegang Peng</a:t>
            </a:r>
            <a:endParaRPr sz="2000">
              <a:highlight>
                <a:schemeClr val="dk1"/>
              </a:highlight>
              <a:latin typeface="Times New Roman"/>
              <a:ea typeface="Times New Roman"/>
              <a:cs typeface="Times New Roman"/>
              <a:sym typeface="Times New Roman"/>
            </a:endParaRPr>
          </a:p>
          <a:p>
            <a:pPr indent="457200" lvl="0" marL="0" rtl="0" algn="l">
              <a:spcBef>
                <a:spcPts val="640"/>
              </a:spcBef>
              <a:spcAft>
                <a:spcPts val="0"/>
              </a:spcAft>
              <a:buNone/>
            </a:pPr>
            <a:r>
              <a:rPr lang="en-US" sz="2000">
                <a:highlight>
                  <a:schemeClr val="dk1"/>
                </a:highlight>
                <a:latin typeface="Times New Roman"/>
                <a:ea typeface="Times New Roman"/>
                <a:cs typeface="Times New Roman"/>
                <a:sym typeface="Times New Roman"/>
              </a:rPr>
              <a:t>Diego Ruiz Paredes</a:t>
            </a:r>
            <a:endParaRPr sz="2000">
              <a:highlight>
                <a:schemeClr val="dk1"/>
              </a:highlight>
              <a:latin typeface="Times New Roman"/>
              <a:ea typeface="Times New Roman"/>
              <a:cs typeface="Times New Roman"/>
              <a:sym typeface="Times New Roman"/>
            </a:endParaRPr>
          </a:p>
          <a:p>
            <a:pPr indent="0" lvl="0" marL="0" rtl="0" algn="ctr">
              <a:spcBef>
                <a:spcPts val="640"/>
              </a:spcBef>
              <a:spcAft>
                <a:spcPts val="0"/>
              </a:spcAft>
              <a:buClr>
                <a:srgbClr val="888888"/>
              </a:buClr>
              <a:buSzPts val="3200"/>
              <a:buNone/>
            </a:pPr>
            <a:r>
              <a:t/>
            </a:r>
            <a:endParaRPr>
              <a:highlight>
                <a:schemeClr val="dk1"/>
              </a:highlight>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pic>
        <p:nvPicPr>
          <p:cNvPr descr="The white facade of a modern building under a bright blue sky. " id="356" name="Google Shape;356;p51"/>
          <p:cNvPicPr preferRelativeResize="0"/>
          <p:nvPr>
            <p:ph idx="2" type="pic"/>
          </p:nvPr>
        </p:nvPicPr>
        <p:blipFill rotWithShape="1">
          <a:blip r:embed="rId3">
            <a:alphaModFix/>
          </a:blip>
          <a:srcRect b="0" l="0" r="34193" t="0"/>
          <a:stretch/>
        </p:blipFill>
        <p:spPr>
          <a:xfrm>
            <a:off x="0" y="0"/>
            <a:ext cx="3617275" cy="6858002"/>
          </a:xfrm>
          <a:prstGeom prst="rect">
            <a:avLst/>
          </a:prstGeom>
        </p:spPr>
      </p:pic>
      <p:sp>
        <p:nvSpPr>
          <p:cNvPr id="357" name="Google Shape;357;p51"/>
          <p:cNvSpPr txBox="1"/>
          <p:nvPr>
            <p:ph idx="12" type="sldNum"/>
          </p:nvPr>
        </p:nvSpPr>
        <p:spPr>
          <a:xfrm>
            <a:off x="8656458" y="6421267"/>
            <a:ext cx="336000" cy="24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US"/>
              <a:t>‹#›</a:t>
            </a:fld>
            <a:endParaRPr/>
          </a:p>
        </p:txBody>
      </p:sp>
      <p:sp>
        <p:nvSpPr>
          <p:cNvPr id="358" name="Google Shape;358;p51"/>
          <p:cNvSpPr txBox="1"/>
          <p:nvPr>
            <p:ph type="title"/>
          </p:nvPr>
        </p:nvSpPr>
        <p:spPr>
          <a:xfrm>
            <a:off x="3823800" y="130950"/>
            <a:ext cx="5320200" cy="957300"/>
          </a:xfrm>
          <a:prstGeom prst="rect">
            <a:avLst/>
          </a:prstGeom>
        </p:spPr>
        <p:txBody>
          <a:bodyPr anchorCtr="0" anchor="t" bIns="0" lIns="0" spcFirstLastPara="1" rIns="0" wrap="square" tIns="0">
            <a:spAutoFit/>
          </a:bodyPr>
          <a:lstStyle/>
          <a:p>
            <a:pPr indent="0" lvl="0" marL="0" rtl="0" algn="l">
              <a:lnSpc>
                <a:spcPct val="100000"/>
              </a:lnSpc>
              <a:spcBef>
                <a:spcPts val="0"/>
              </a:spcBef>
              <a:spcAft>
                <a:spcPts val="0"/>
              </a:spcAft>
              <a:buNone/>
            </a:pPr>
            <a:r>
              <a:rPr lang="en-US" sz="3700">
                <a:latin typeface="Calibri"/>
                <a:ea typeface="Calibri"/>
                <a:cs typeface="Calibri"/>
                <a:sym typeface="Calibri"/>
              </a:rPr>
              <a:t>Project Overview</a:t>
            </a:r>
            <a:endParaRPr sz="1300">
              <a:latin typeface="Archivo"/>
              <a:ea typeface="Archivo"/>
              <a:cs typeface="Archivo"/>
              <a:sym typeface="Archivo"/>
            </a:endParaRPr>
          </a:p>
          <a:p>
            <a:pPr indent="0" lvl="0" marL="0" rtl="0" algn="l">
              <a:spcBef>
                <a:spcPts val="0"/>
              </a:spcBef>
              <a:spcAft>
                <a:spcPts val="0"/>
              </a:spcAft>
              <a:buNone/>
            </a:pPr>
            <a:r>
              <a:t/>
            </a:r>
            <a:endParaRPr/>
          </a:p>
        </p:txBody>
      </p:sp>
      <p:sp>
        <p:nvSpPr>
          <p:cNvPr id="359" name="Google Shape;359;p51"/>
          <p:cNvSpPr txBox="1"/>
          <p:nvPr>
            <p:ph type="title"/>
          </p:nvPr>
        </p:nvSpPr>
        <p:spPr>
          <a:xfrm>
            <a:off x="3425550" y="664651"/>
            <a:ext cx="2199000" cy="569400"/>
          </a:xfrm>
          <a:prstGeom prst="rect">
            <a:avLst/>
          </a:prstGeom>
          <a:noFill/>
          <a:ln>
            <a:noFill/>
          </a:ln>
        </p:spPr>
        <p:txBody>
          <a:bodyPr anchorCtr="0" anchor="ctr" bIns="91425" lIns="91425" spcFirstLastPara="1" rIns="91425" wrap="square" tIns="91425">
            <a:noAutofit/>
          </a:bodyPr>
          <a:lstStyle/>
          <a:p>
            <a:pPr indent="0" lvl="0" marL="342900" rtl="0" algn="l">
              <a:spcBef>
                <a:spcPts val="640"/>
              </a:spcBef>
              <a:spcAft>
                <a:spcPts val="0"/>
              </a:spcAft>
              <a:buNone/>
            </a:pPr>
            <a:r>
              <a:rPr lang="en-US" sz="2300">
                <a:latin typeface="Times New Roman"/>
                <a:ea typeface="Times New Roman"/>
                <a:cs typeface="Times New Roman"/>
                <a:sym typeface="Times New Roman"/>
              </a:rPr>
              <a:t>How it works</a:t>
            </a:r>
            <a:r>
              <a:rPr lang="en-US" sz="2300">
                <a:latin typeface="Times New Roman"/>
                <a:ea typeface="Times New Roman"/>
                <a:cs typeface="Times New Roman"/>
                <a:sym typeface="Times New Roman"/>
              </a:rPr>
              <a:t>:</a:t>
            </a:r>
            <a:endParaRPr sz="5300"/>
          </a:p>
        </p:txBody>
      </p:sp>
      <p:sp>
        <p:nvSpPr>
          <p:cNvPr id="360" name="Google Shape;360;p51"/>
          <p:cNvSpPr txBox="1"/>
          <p:nvPr>
            <p:ph idx="4294967295" type="body"/>
          </p:nvPr>
        </p:nvSpPr>
        <p:spPr>
          <a:xfrm>
            <a:off x="3823800" y="1144476"/>
            <a:ext cx="5093400" cy="5595300"/>
          </a:xfrm>
          <a:prstGeom prst="rect">
            <a:avLst/>
          </a:prstGeom>
        </p:spPr>
        <p:txBody>
          <a:bodyPr anchorCtr="0" anchor="t" bIns="91425" lIns="91425" spcFirstLastPara="1" rIns="91425" wrap="square" tIns="91425">
            <a:noAutofit/>
          </a:bodyPr>
          <a:lstStyle/>
          <a:p>
            <a:pPr indent="-342900" lvl="0" marL="457200" rtl="0" algn="l">
              <a:spcBef>
                <a:spcPts val="640"/>
              </a:spcBef>
              <a:spcAft>
                <a:spcPts val="0"/>
              </a:spcAft>
              <a:buSzPts val="1800"/>
              <a:buFont typeface="Times New Roman"/>
              <a:buAutoNum type="arabicPeriod"/>
            </a:pPr>
            <a:r>
              <a:rPr lang="en-US" sz="1800">
                <a:latin typeface="Times New Roman"/>
                <a:ea typeface="Times New Roman"/>
                <a:cs typeface="Times New Roman"/>
                <a:sym typeface="Times New Roman"/>
              </a:rPr>
              <a:t>The Driver pulls up to the parking garage freely in our green future parking lot no paper ticket is needed. Our system takes a picture of the </a:t>
            </a:r>
            <a:r>
              <a:rPr lang="en-US" sz="1800">
                <a:latin typeface="Times New Roman"/>
                <a:ea typeface="Times New Roman"/>
                <a:cs typeface="Times New Roman"/>
                <a:sym typeface="Times New Roman"/>
              </a:rPr>
              <a:t>license</a:t>
            </a:r>
            <a:r>
              <a:rPr lang="en-US" sz="1800">
                <a:latin typeface="Times New Roman"/>
                <a:ea typeface="Times New Roman"/>
                <a:cs typeface="Times New Roman"/>
                <a:sym typeface="Times New Roman"/>
              </a:rPr>
              <a:t> plate and auto </a:t>
            </a:r>
            <a:r>
              <a:rPr lang="en-US" sz="1800">
                <a:latin typeface="Times New Roman"/>
                <a:ea typeface="Times New Roman"/>
                <a:cs typeface="Times New Roman"/>
                <a:sym typeface="Times New Roman"/>
              </a:rPr>
              <a:t>generates </a:t>
            </a:r>
            <a:r>
              <a:rPr lang="en-US" sz="1800">
                <a:latin typeface="Times New Roman"/>
                <a:ea typeface="Times New Roman"/>
                <a:cs typeface="Times New Roman"/>
                <a:sym typeface="Times New Roman"/>
              </a:rPr>
              <a:t>an internal ticket with </a:t>
            </a:r>
            <a:r>
              <a:rPr lang="en-US" sz="1800">
                <a:solidFill>
                  <a:srgbClr val="000000"/>
                </a:solidFill>
                <a:latin typeface="Times New Roman"/>
                <a:ea typeface="Times New Roman"/>
                <a:cs typeface="Times New Roman"/>
                <a:sym typeface="Times New Roman"/>
              </a:rPr>
              <a:t>l</a:t>
            </a:r>
            <a:r>
              <a:rPr lang="en-US" sz="1800">
                <a:solidFill>
                  <a:srgbClr val="000000"/>
                </a:solidFill>
                <a:latin typeface="Times New Roman"/>
                <a:ea typeface="Times New Roman"/>
                <a:cs typeface="Times New Roman"/>
                <a:sym typeface="Times New Roman"/>
              </a:rPr>
              <a:t>icense plate, entry time.</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Automatically our system updates the </a:t>
            </a:r>
            <a:r>
              <a:rPr lang="en-US" sz="1800">
                <a:latin typeface="Times New Roman"/>
                <a:ea typeface="Times New Roman"/>
                <a:cs typeface="Times New Roman"/>
                <a:sym typeface="Times New Roman"/>
              </a:rPr>
              <a:t>total</a:t>
            </a:r>
            <a:r>
              <a:rPr lang="en-US" sz="1800">
                <a:latin typeface="Times New Roman"/>
                <a:ea typeface="Times New Roman"/>
                <a:cs typeface="Times New Roman"/>
                <a:sym typeface="Times New Roman"/>
              </a:rPr>
              <a:t> amount of cars in the parking garage dynamically.</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Garage entrance has One-way Road Block Tire Spike to prevent driver leaving the gate.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Driver pulls up at the exit, System will read their license plate, pull up the internal ticket and calculate the fee. </a:t>
            </a:r>
            <a:endParaRPr sz="1800">
              <a:latin typeface="Times New Roman"/>
              <a:ea typeface="Times New Roman"/>
              <a:cs typeface="Times New Roman"/>
              <a:sym typeface="Times New Roman"/>
            </a:endParaRPr>
          </a:p>
          <a:p>
            <a:pPr indent="-342900" lvl="0" marL="457200" rtl="0" algn="l">
              <a:spcBef>
                <a:spcPts val="0"/>
              </a:spcBef>
              <a:spcAft>
                <a:spcPts val="0"/>
              </a:spcAft>
              <a:buSzPts val="1800"/>
              <a:buFont typeface="Times New Roman"/>
              <a:buAutoNum type="arabicPeriod"/>
            </a:pPr>
            <a:r>
              <a:rPr lang="en-US" sz="1800">
                <a:latin typeface="Times New Roman"/>
                <a:ea typeface="Times New Roman"/>
                <a:cs typeface="Times New Roman"/>
                <a:sym typeface="Times New Roman"/>
              </a:rPr>
              <a:t>User Interface will display fee, duration of stay and provide payment options, exit gate will open once ticket is paid</a:t>
            </a:r>
            <a:endParaRPr sz="18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64" name="Shape 364"/>
        <p:cNvGrpSpPr/>
        <p:nvPr/>
      </p:nvGrpSpPr>
      <p:grpSpPr>
        <a:xfrm>
          <a:off x="0" y="0"/>
          <a:ext cx="0" cy="0"/>
          <a:chOff x="0" y="0"/>
          <a:chExt cx="0" cy="0"/>
        </a:xfrm>
      </p:grpSpPr>
      <p:pic>
        <p:nvPicPr>
          <p:cNvPr descr="The roof of a modern building underneath a sunny blue sky. " id="365" name="Google Shape;365;p52"/>
          <p:cNvPicPr preferRelativeResize="0"/>
          <p:nvPr/>
        </p:nvPicPr>
        <p:blipFill rotWithShape="1">
          <a:blip r:embed="rId3">
            <a:alphaModFix/>
          </a:blip>
          <a:srcRect b="56374" l="0" r="0" t="6107"/>
          <a:stretch/>
        </p:blipFill>
        <p:spPr>
          <a:xfrm>
            <a:off x="-2" y="-109952"/>
            <a:ext cx="9143997" cy="6857999"/>
          </a:xfrm>
          <a:prstGeom prst="rect">
            <a:avLst/>
          </a:prstGeom>
          <a:noFill/>
          <a:ln>
            <a:noFill/>
          </a:ln>
        </p:spPr>
      </p:pic>
      <p:sp>
        <p:nvSpPr>
          <p:cNvPr id="366" name="Google Shape;366;p52"/>
          <p:cNvSpPr/>
          <p:nvPr/>
        </p:nvSpPr>
        <p:spPr>
          <a:xfrm>
            <a:off x="407100" y="1803800"/>
            <a:ext cx="2219400" cy="185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367" name="Google Shape;367;p52"/>
          <p:cNvSpPr txBox="1"/>
          <p:nvPr>
            <p:ph idx="12" type="sldNum"/>
          </p:nvPr>
        </p:nvSpPr>
        <p:spPr>
          <a:xfrm>
            <a:off x="8656458" y="6421267"/>
            <a:ext cx="336000" cy="24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US"/>
              <a:t>‹#›</a:t>
            </a:fld>
            <a:endParaRPr/>
          </a:p>
        </p:txBody>
      </p:sp>
      <p:sp>
        <p:nvSpPr>
          <p:cNvPr id="368" name="Google Shape;368;p52"/>
          <p:cNvSpPr txBox="1"/>
          <p:nvPr>
            <p:ph idx="6" type="body"/>
          </p:nvPr>
        </p:nvSpPr>
        <p:spPr>
          <a:xfrm>
            <a:off x="533550" y="1926800"/>
            <a:ext cx="1878900" cy="1608000"/>
          </a:xfrm>
          <a:prstGeom prst="rect">
            <a:avLst/>
          </a:prstGeom>
        </p:spPr>
        <p:txBody>
          <a:bodyPr anchorCtr="0" anchor="t" bIns="0" lIns="0" spcFirstLastPara="1" rIns="0" wrap="square" tIns="0">
            <a:noAutofit/>
          </a:bodyPr>
          <a:lstStyle/>
          <a:p>
            <a:pPr indent="0" lvl="0" marL="0" rtl="0" algn="l">
              <a:lnSpc>
                <a:spcPct val="100000"/>
              </a:lnSpc>
              <a:spcBef>
                <a:spcPts val="640"/>
              </a:spcBef>
              <a:spcAft>
                <a:spcPts val="0"/>
              </a:spcAft>
              <a:buNone/>
            </a:pPr>
            <a:r>
              <a:rPr lang="en-US" sz="1800">
                <a:solidFill>
                  <a:srgbClr val="000000"/>
                </a:solidFill>
                <a:latin typeface="Times New Roman"/>
                <a:ea typeface="Times New Roman"/>
                <a:cs typeface="Times New Roman"/>
                <a:sym typeface="Times New Roman"/>
              </a:rPr>
              <a:t>Create a virtual ticket including: license plate, entry time, &amp; exit time.</a:t>
            </a:r>
            <a:endParaRPr sz="18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700">
              <a:latin typeface="Times New Roman"/>
              <a:ea typeface="Times New Roman"/>
              <a:cs typeface="Times New Roman"/>
              <a:sym typeface="Times New Roman"/>
            </a:endParaRPr>
          </a:p>
        </p:txBody>
      </p:sp>
      <p:sp>
        <p:nvSpPr>
          <p:cNvPr id="369" name="Google Shape;369;p52"/>
          <p:cNvSpPr txBox="1"/>
          <p:nvPr>
            <p:ph type="title"/>
          </p:nvPr>
        </p:nvSpPr>
        <p:spPr>
          <a:xfrm>
            <a:off x="457200" y="30478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Functional </a:t>
            </a:r>
            <a:r>
              <a:rPr lang="en-US" sz="4400">
                <a:solidFill>
                  <a:schemeClr val="dk1"/>
                </a:solidFill>
                <a:latin typeface="Calibri"/>
                <a:ea typeface="Calibri"/>
                <a:cs typeface="Calibri"/>
                <a:sym typeface="Calibri"/>
              </a:rPr>
              <a:t>Requirements</a:t>
            </a:r>
            <a:endParaRPr/>
          </a:p>
        </p:txBody>
      </p:sp>
      <p:sp>
        <p:nvSpPr>
          <p:cNvPr id="370" name="Google Shape;370;p52"/>
          <p:cNvSpPr/>
          <p:nvPr/>
        </p:nvSpPr>
        <p:spPr>
          <a:xfrm>
            <a:off x="3415350" y="1805150"/>
            <a:ext cx="2219400" cy="185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371" name="Google Shape;371;p52"/>
          <p:cNvSpPr/>
          <p:nvPr/>
        </p:nvSpPr>
        <p:spPr>
          <a:xfrm>
            <a:off x="407100" y="4569975"/>
            <a:ext cx="2219400" cy="185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372" name="Google Shape;372;p52"/>
          <p:cNvSpPr/>
          <p:nvPr/>
        </p:nvSpPr>
        <p:spPr>
          <a:xfrm>
            <a:off x="6467400" y="1803800"/>
            <a:ext cx="2219400" cy="185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373" name="Google Shape;373;p52"/>
          <p:cNvSpPr/>
          <p:nvPr/>
        </p:nvSpPr>
        <p:spPr>
          <a:xfrm>
            <a:off x="3437250" y="4569975"/>
            <a:ext cx="2219400" cy="185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374" name="Google Shape;374;p52"/>
          <p:cNvSpPr txBox="1"/>
          <p:nvPr>
            <p:ph idx="6" type="body"/>
          </p:nvPr>
        </p:nvSpPr>
        <p:spPr>
          <a:xfrm>
            <a:off x="3607500" y="1925450"/>
            <a:ext cx="1878900" cy="1608000"/>
          </a:xfrm>
          <a:prstGeom prst="rect">
            <a:avLst/>
          </a:prstGeom>
        </p:spPr>
        <p:txBody>
          <a:bodyPr anchorCtr="0" anchor="t" bIns="0" lIns="0" spcFirstLastPara="1" rIns="0" wrap="square" tIns="0">
            <a:noAutofit/>
          </a:bodyPr>
          <a:lstStyle/>
          <a:p>
            <a:pPr indent="0" lvl="0" marL="0" rtl="0" algn="l">
              <a:lnSpc>
                <a:spcPct val="100000"/>
              </a:lnSpc>
              <a:spcBef>
                <a:spcPts val="640"/>
              </a:spcBef>
              <a:spcAft>
                <a:spcPts val="0"/>
              </a:spcAft>
              <a:buNone/>
            </a:pPr>
            <a:r>
              <a:rPr lang="en-US" sz="1800">
                <a:solidFill>
                  <a:srgbClr val="000000"/>
                </a:solidFill>
                <a:latin typeface="Times New Roman"/>
                <a:ea typeface="Times New Roman"/>
                <a:cs typeface="Times New Roman"/>
                <a:sym typeface="Times New Roman"/>
              </a:rPr>
              <a:t>C</a:t>
            </a:r>
            <a:r>
              <a:rPr lang="en-US" sz="1800">
                <a:solidFill>
                  <a:srgbClr val="000000"/>
                </a:solidFill>
                <a:latin typeface="Times New Roman"/>
                <a:ea typeface="Times New Roman"/>
                <a:cs typeface="Times New Roman"/>
                <a:sym typeface="Times New Roman"/>
              </a:rPr>
              <a:t>alculate a parking fee based on entry and exit time.</a:t>
            </a:r>
            <a:endParaRPr sz="1900">
              <a:latin typeface="Times New Roman"/>
              <a:ea typeface="Times New Roman"/>
              <a:cs typeface="Times New Roman"/>
              <a:sym typeface="Times New Roman"/>
            </a:endParaRPr>
          </a:p>
        </p:txBody>
      </p:sp>
      <p:sp>
        <p:nvSpPr>
          <p:cNvPr id="375" name="Google Shape;375;p52"/>
          <p:cNvSpPr/>
          <p:nvPr/>
        </p:nvSpPr>
        <p:spPr>
          <a:xfrm>
            <a:off x="6467400" y="4569975"/>
            <a:ext cx="2219400" cy="1851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376" name="Google Shape;376;p52"/>
          <p:cNvSpPr txBox="1"/>
          <p:nvPr>
            <p:ph idx="6" type="body"/>
          </p:nvPr>
        </p:nvSpPr>
        <p:spPr>
          <a:xfrm>
            <a:off x="6637650" y="1925450"/>
            <a:ext cx="1878900" cy="1608000"/>
          </a:xfrm>
          <a:prstGeom prst="rect">
            <a:avLst/>
          </a:prstGeom>
        </p:spPr>
        <p:txBody>
          <a:bodyPr anchorCtr="0" anchor="t" bIns="0" lIns="0" spcFirstLastPara="1" rIns="0" wrap="square" tIns="0">
            <a:noAutofit/>
          </a:bodyPr>
          <a:lstStyle/>
          <a:p>
            <a:pPr indent="0" lvl="0" marL="0" rtl="0" algn="l">
              <a:lnSpc>
                <a:spcPct val="107916"/>
              </a:lnSpc>
              <a:spcBef>
                <a:spcPts val="400"/>
              </a:spcBef>
              <a:spcAft>
                <a:spcPts val="0"/>
              </a:spcAft>
              <a:buNone/>
            </a:pPr>
            <a:r>
              <a:rPr lang="en-US" sz="1800">
                <a:solidFill>
                  <a:srgbClr val="000000"/>
                </a:solidFill>
                <a:latin typeface="Times New Roman"/>
                <a:ea typeface="Times New Roman"/>
                <a:cs typeface="Times New Roman"/>
                <a:sym typeface="Times New Roman"/>
              </a:rPr>
              <a:t>User interface shows their duration of stay, total fee, and payment options.</a:t>
            </a:r>
            <a:endParaRPr sz="2200">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sp>
        <p:nvSpPr>
          <p:cNvPr id="377" name="Google Shape;377;p52"/>
          <p:cNvSpPr txBox="1"/>
          <p:nvPr>
            <p:ph idx="6" type="body"/>
          </p:nvPr>
        </p:nvSpPr>
        <p:spPr>
          <a:xfrm>
            <a:off x="577350" y="4691625"/>
            <a:ext cx="1878900" cy="1608000"/>
          </a:xfrm>
          <a:prstGeom prst="rect">
            <a:avLst/>
          </a:prstGeom>
        </p:spPr>
        <p:txBody>
          <a:bodyPr anchorCtr="0" anchor="t" bIns="0" lIns="0" spcFirstLastPara="1" rIns="0" wrap="square" tIns="0">
            <a:noAutofit/>
          </a:bodyPr>
          <a:lstStyle/>
          <a:p>
            <a:pPr indent="0" lvl="0" marL="0" rtl="0" algn="l">
              <a:lnSpc>
                <a:spcPct val="100000"/>
              </a:lnSpc>
              <a:spcBef>
                <a:spcPts val="640"/>
              </a:spcBef>
              <a:spcAft>
                <a:spcPts val="0"/>
              </a:spcAft>
              <a:buNone/>
            </a:pPr>
            <a:r>
              <a:rPr lang="en-US" sz="1900">
                <a:latin typeface="Times New Roman"/>
                <a:ea typeface="Times New Roman"/>
                <a:cs typeface="Times New Roman"/>
                <a:sym typeface="Times New Roman"/>
              </a:rPr>
              <a:t>Handle payment processing securely</a:t>
            </a:r>
            <a:endParaRPr sz="1900">
              <a:latin typeface="Times New Roman"/>
              <a:ea typeface="Times New Roman"/>
              <a:cs typeface="Times New Roman"/>
              <a:sym typeface="Times New Roman"/>
            </a:endParaRPr>
          </a:p>
          <a:p>
            <a:pPr indent="0" lvl="0" marL="0" rtl="0" algn="l">
              <a:spcBef>
                <a:spcPts val="0"/>
              </a:spcBef>
              <a:spcAft>
                <a:spcPts val="0"/>
              </a:spcAft>
              <a:buNone/>
            </a:pPr>
            <a:r>
              <a:t/>
            </a:r>
            <a:endParaRPr sz="1400">
              <a:latin typeface="Times New Roman"/>
              <a:ea typeface="Times New Roman"/>
              <a:cs typeface="Times New Roman"/>
              <a:sym typeface="Times New Roman"/>
            </a:endParaRPr>
          </a:p>
        </p:txBody>
      </p:sp>
      <p:sp>
        <p:nvSpPr>
          <p:cNvPr id="378" name="Google Shape;378;p52"/>
          <p:cNvSpPr txBox="1"/>
          <p:nvPr>
            <p:ph idx="6" type="body"/>
          </p:nvPr>
        </p:nvSpPr>
        <p:spPr>
          <a:xfrm>
            <a:off x="3607500" y="4691625"/>
            <a:ext cx="1878900" cy="1608000"/>
          </a:xfrm>
          <a:prstGeom prst="rect">
            <a:avLst/>
          </a:prstGeom>
        </p:spPr>
        <p:txBody>
          <a:bodyPr anchorCtr="0" anchor="t" bIns="0" lIns="0" spcFirstLastPara="1" rIns="0" wrap="square" tIns="0">
            <a:normAutofit/>
          </a:bodyPr>
          <a:lstStyle/>
          <a:p>
            <a:pPr indent="0" lvl="0" marL="0" rtl="0" algn="l">
              <a:spcBef>
                <a:spcPts val="0"/>
              </a:spcBef>
              <a:spcAft>
                <a:spcPts val="0"/>
              </a:spcAft>
              <a:buNone/>
            </a:pPr>
            <a:r>
              <a:rPr lang="en-US" sz="1800">
                <a:solidFill>
                  <a:srgbClr val="000000"/>
                </a:solidFill>
                <a:latin typeface="Times New Roman"/>
                <a:ea typeface="Times New Roman"/>
                <a:cs typeface="Times New Roman"/>
                <a:sym typeface="Times New Roman"/>
              </a:rPr>
              <a:t>Maintain a live count of parked cars.</a:t>
            </a:r>
            <a:endParaRPr sz="1300">
              <a:latin typeface="Times New Roman"/>
              <a:ea typeface="Times New Roman"/>
              <a:cs typeface="Times New Roman"/>
              <a:sym typeface="Times New Roman"/>
            </a:endParaRPr>
          </a:p>
          <a:p>
            <a:pPr indent="0" lvl="0" marL="0" rtl="0" algn="l">
              <a:lnSpc>
                <a:spcPct val="107916"/>
              </a:lnSpc>
              <a:spcBef>
                <a:spcPts val="400"/>
              </a:spcBef>
              <a:spcAft>
                <a:spcPts val="0"/>
              </a:spcAft>
              <a:buNone/>
            </a:pPr>
            <a:r>
              <a:t/>
            </a:r>
            <a:endParaRPr sz="1800">
              <a:solidFill>
                <a:srgbClr val="000000"/>
              </a:solidFill>
              <a:latin typeface="Times New Roman"/>
              <a:ea typeface="Times New Roman"/>
              <a:cs typeface="Times New Roman"/>
              <a:sym typeface="Times New Roman"/>
            </a:endParaRPr>
          </a:p>
        </p:txBody>
      </p:sp>
      <p:sp>
        <p:nvSpPr>
          <p:cNvPr id="379" name="Google Shape;379;p52"/>
          <p:cNvSpPr txBox="1"/>
          <p:nvPr>
            <p:ph idx="6" type="body"/>
          </p:nvPr>
        </p:nvSpPr>
        <p:spPr>
          <a:xfrm>
            <a:off x="6637650" y="4691625"/>
            <a:ext cx="1878900" cy="1608000"/>
          </a:xfrm>
          <a:prstGeom prst="rect">
            <a:avLst/>
          </a:prstGeom>
        </p:spPr>
        <p:txBody>
          <a:bodyPr anchorCtr="0" anchor="t" bIns="0" lIns="0" spcFirstLastPara="1" rIns="0" wrap="square" tIns="0">
            <a:noAutofit/>
          </a:bodyPr>
          <a:lstStyle/>
          <a:p>
            <a:pPr indent="0" lvl="0" marL="0" rtl="0" algn="just">
              <a:lnSpc>
                <a:spcPct val="100000"/>
              </a:lnSpc>
              <a:spcBef>
                <a:spcPts val="400"/>
              </a:spcBef>
              <a:spcAft>
                <a:spcPts val="0"/>
              </a:spcAft>
              <a:buNone/>
            </a:pPr>
            <a:r>
              <a:rPr lang="en-US" sz="1800">
                <a:solidFill>
                  <a:srgbClr val="000000"/>
                </a:solidFill>
                <a:latin typeface="Times New Roman"/>
                <a:ea typeface="Times New Roman"/>
                <a:cs typeface="Times New Roman"/>
                <a:sym typeface="Times New Roman"/>
              </a:rPr>
              <a:t>The system must keep a record of reports generated by operators</a:t>
            </a:r>
            <a:endParaRPr sz="22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83" name="Shape 383"/>
        <p:cNvGrpSpPr/>
        <p:nvPr/>
      </p:nvGrpSpPr>
      <p:grpSpPr>
        <a:xfrm>
          <a:off x="0" y="0"/>
          <a:ext cx="0" cy="0"/>
          <a:chOff x="0" y="0"/>
          <a:chExt cx="0" cy="0"/>
        </a:xfrm>
      </p:grpSpPr>
      <p:pic>
        <p:nvPicPr>
          <p:cNvPr descr="The roof of a modern building underneath a sunny blue sky. " id="384" name="Google Shape;384;p53"/>
          <p:cNvPicPr preferRelativeResize="0"/>
          <p:nvPr/>
        </p:nvPicPr>
        <p:blipFill rotWithShape="1">
          <a:blip r:embed="rId3">
            <a:alphaModFix/>
          </a:blip>
          <a:srcRect b="56374" l="0" r="0" t="6107"/>
          <a:stretch/>
        </p:blipFill>
        <p:spPr>
          <a:xfrm>
            <a:off x="-2" y="-109952"/>
            <a:ext cx="9143997" cy="6857999"/>
          </a:xfrm>
          <a:prstGeom prst="rect">
            <a:avLst/>
          </a:prstGeom>
          <a:noFill/>
          <a:ln>
            <a:noFill/>
          </a:ln>
        </p:spPr>
      </p:pic>
      <p:sp>
        <p:nvSpPr>
          <p:cNvPr id="385" name="Google Shape;385;p53"/>
          <p:cNvSpPr/>
          <p:nvPr/>
        </p:nvSpPr>
        <p:spPr>
          <a:xfrm>
            <a:off x="577350" y="1773200"/>
            <a:ext cx="3059100" cy="1912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386" name="Google Shape;386;p53"/>
          <p:cNvSpPr txBox="1"/>
          <p:nvPr>
            <p:ph idx="12" type="sldNum"/>
          </p:nvPr>
        </p:nvSpPr>
        <p:spPr>
          <a:xfrm>
            <a:off x="8656458" y="6421267"/>
            <a:ext cx="336000" cy="24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US"/>
              <a:t>‹#›</a:t>
            </a:fld>
            <a:endParaRPr/>
          </a:p>
        </p:txBody>
      </p:sp>
      <p:sp>
        <p:nvSpPr>
          <p:cNvPr id="387" name="Google Shape;387;p53"/>
          <p:cNvSpPr txBox="1"/>
          <p:nvPr>
            <p:ph idx="6" type="body"/>
          </p:nvPr>
        </p:nvSpPr>
        <p:spPr>
          <a:xfrm>
            <a:off x="833700" y="1925450"/>
            <a:ext cx="2577300" cy="1608000"/>
          </a:xfrm>
          <a:prstGeom prst="rect">
            <a:avLst/>
          </a:prstGeom>
        </p:spPr>
        <p:txBody>
          <a:bodyPr anchorCtr="0" anchor="t" bIns="0" lIns="0" spcFirstLastPara="1" rIns="0" wrap="square" tIns="0">
            <a:noAutofit/>
          </a:bodyPr>
          <a:lstStyle/>
          <a:p>
            <a:pPr indent="0" lvl="0" marL="0" rtl="0" algn="l">
              <a:lnSpc>
                <a:spcPct val="100000"/>
              </a:lnSpc>
              <a:spcBef>
                <a:spcPts val="640"/>
              </a:spcBef>
              <a:spcAft>
                <a:spcPts val="0"/>
              </a:spcAft>
              <a:buNone/>
            </a:pPr>
            <a:r>
              <a:rPr lang="en-US" sz="1900">
                <a:solidFill>
                  <a:srgbClr val="000000"/>
                </a:solidFill>
                <a:latin typeface="Times New Roman"/>
                <a:ea typeface="Times New Roman"/>
                <a:cs typeface="Times New Roman"/>
                <a:sym typeface="Times New Roman"/>
              </a:rPr>
              <a:t>Time calculation should be accurate to the minute to ensure accurate fee calculation.</a:t>
            </a:r>
            <a:endParaRPr sz="1900">
              <a:latin typeface="Times New Roman"/>
              <a:ea typeface="Times New Roman"/>
              <a:cs typeface="Times New Roman"/>
              <a:sym typeface="Times New Roman"/>
            </a:endParaRPr>
          </a:p>
          <a:p>
            <a:pPr indent="0" lvl="0" marL="0" rtl="0" algn="l">
              <a:spcBef>
                <a:spcPts val="0"/>
              </a:spcBef>
              <a:spcAft>
                <a:spcPts val="0"/>
              </a:spcAft>
              <a:buNone/>
            </a:pPr>
            <a:r>
              <a:t/>
            </a:r>
            <a:endParaRPr sz="1400">
              <a:latin typeface="Times New Roman"/>
              <a:ea typeface="Times New Roman"/>
              <a:cs typeface="Times New Roman"/>
              <a:sym typeface="Times New Roman"/>
            </a:endParaRPr>
          </a:p>
        </p:txBody>
      </p:sp>
      <p:sp>
        <p:nvSpPr>
          <p:cNvPr id="388" name="Google Shape;388;p53"/>
          <p:cNvSpPr txBox="1"/>
          <p:nvPr>
            <p:ph type="title"/>
          </p:nvPr>
        </p:nvSpPr>
        <p:spPr>
          <a:xfrm>
            <a:off x="457200" y="30478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Non-Functional </a:t>
            </a:r>
            <a:r>
              <a:rPr lang="en-US" sz="4400">
                <a:solidFill>
                  <a:schemeClr val="dk1"/>
                </a:solidFill>
                <a:latin typeface="Calibri"/>
                <a:ea typeface="Calibri"/>
                <a:cs typeface="Calibri"/>
                <a:sym typeface="Calibri"/>
              </a:rPr>
              <a:t>Requirements</a:t>
            </a:r>
            <a:endParaRPr/>
          </a:p>
        </p:txBody>
      </p:sp>
      <p:sp>
        <p:nvSpPr>
          <p:cNvPr id="389" name="Google Shape;389;p53"/>
          <p:cNvSpPr/>
          <p:nvPr/>
        </p:nvSpPr>
        <p:spPr>
          <a:xfrm>
            <a:off x="5353175" y="1803800"/>
            <a:ext cx="2703300" cy="1912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390" name="Google Shape;390;p53"/>
          <p:cNvSpPr/>
          <p:nvPr/>
        </p:nvSpPr>
        <p:spPr>
          <a:xfrm>
            <a:off x="604950" y="4455475"/>
            <a:ext cx="3003900" cy="19710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391" name="Google Shape;391;p53"/>
          <p:cNvSpPr/>
          <p:nvPr/>
        </p:nvSpPr>
        <p:spPr>
          <a:xfrm>
            <a:off x="5353175" y="4515325"/>
            <a:ext cx="2703300" cy="1912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392" name="Google Shape;392;p53"/>
          <p:cNvSpPr txBox="1"/>
          <p:nvPr>
            <p:ph idx="6" type="body"/>
          </p:nvPr>
        </p:nvSpPr>
        <p:spPr>
          <a:xfrm>
            <a:off x="5412275" y="1925450"/>
            <a:ext cx="2577300" cy="1715100"/>
          </a:xfrm>
          <a:prstGeom prst="rect">
            <a:avLst/>
          </a:prstGeom>
        </p:spPr>
        <p:txBody>
          <a:bodyPr anchorCtr="0" anchor="t" bIns="0" lIns="0" spcFirstLastPara="1" rIns="0" wrap="square" tIns="0">
            <a:noAutofit/>
          </a:bodyPr>
          <a:lstStyle/>
          <a:p>
            <a:pPr indent="0" lvl="0" marL="0" rtl="0" algn="l">
              <a:lnSpc>
                <a:spcPct val="100000"/>
              </a:lnSpc>
              <a:spcBef>
                <a:spcPts val="0"/>
              </a:spcBef>
              <a:spcAft>
                <a:spcPts val="0"/>
              </a:spcAft>
              <a:buNone/>
            </a:pPr>
            <a:r>
              <a:rPr lang="en-US" sz="2100">
                <a:solidFill>
                  <a:srgbClr val="000000"/>
                </a:solidFill>
                <a:latin typeface="Times New Roman"/>
                <a:ea typeface="Times New Roman"/>
                <a:cs typeface="Times New Roman"/>
                <a:sym typeface="Times New Roman"/>
              </a:rPr>
              <a:t>System must encrypt operator’s username and password.</a:t>
            </a:r>
            <a:endParaRPr sz="3900">
              <a:latin typeface="Times New Roman"/>
              <a:ea typeface="Times New Roman"/>
              <a:cs typeface="Times New Roman"/>
              <a:sym typeface="Times New Roman"/>
            </a:endParaRPr>
          </a:p>
        </p:txBody>
      </p:sp>
      <p:sp>
        <p:nvSpPr>
          <p:cNvPr id="393" name="Google Shape;393;p53"/>
          <p:cNvSpPr txBox="1"/>
          <p:nvPr>
            <p:ph idx="6" type="body"/>
          </p:nvPr>
        </p:nvSpPr>
        <p:spPr>
          <a:xfrm>
            <a:off x="772500" y="4636975"/>
            <a:ext cx="2577300" cy="1638600"/>
          </a:xfrm>
          <a:prstGeom prst="rect">
            <a:avLst/>
          </a:prstGeom>
        </p:spPr>
        <p:txBody>
          <a:bodyPr anchorCtr="0" anchor="t" bIns="0" lIns="0" spcFirstLastPara="1" rIns="0" wrap="square" tIns="0">
            <a:noAutofit/>
          </a:bodyPr>
          <a:lstStyle/>
          <a:p>
            <a:pPr indent="0" lvl="0" marL="0" rtl="0" algn="l">
              <a:lnSpc>
                <a:spcPct val="100000"/>
              </a:lnSpc>
              <a:spcBef>
                <a:spcPts val="0"/>
              </a:spcBef>
              <a:spcAft>
                <a:spcPts val="0"/>
              </a:spcAft>
              <a:buNone/>
            </a:pPr>
            <a:r>
              <a:rPr lang="en-US" sz="1900">
                <a:solidFill>
                  <a:srgbClr val="000000"/>
                </a:solidFill>
                <a:latin typeface="Times New Roman"/>
                <a:ea typeface="Times New Roman"/>
                <a:cs typeface="Times New Roman"/>
                <a:sym typeface="Times New Roman"/>
              </a:rPr>
              <a:t>System require a license plate reader to capture vehicle license plate.</a:t>
            </a:r>
            <a:endParaRPr sz="2800">
              <a:latin typeface="Times New Roman"/>
              <a:ea typeface="Times New Roman"/>
              <a:cs typeface="Times New Roman"/>
              <a:sym typeface="Times New Roman"/>
            </a:endParaRPr>
          </a:p>
        </p:txBody>
      </p:sp>
      <p:sp>
        <p:nvSpPr>
          <p:cNvPr id="394" name="Google Shape;394;p53"/>
          <p:cNvSpPr txBox="1"/>
          <p:nvPr>
            <p:ph idx="6" type="body"/>
          </p:nvPr>
        </p:nvSpPr>
        <p:spPr>
          <a:xfrm>
            <a:off x="5523425" y="4636975"/>
            <a:ext cx="2161800" cy="1608000"/>
          </a:xfrm>
          <a:prstGeom prst="rect">
            <a:avLst/>
          </a:prstGeom>
        </p:spPr>
        <p:txBody>
          <a:bodyPr anchorCtr="0" anchor="t" bIns="0" lIns="0" spcFirstLastPara="1" rIns="0" wrap="square" tIns="0">
            <a:noAutofit/>
          </a:bodyPr>
          <a:lstStyle/>
          <a:p>
            <a:pPr indent="0" lvl="0" marL="0" rtl="0" algn="l">
              <a:lnSpc>
                <a:spcPct val="100000"/>
              </a:lnSpc>
              <a:spcBef>
                <a:spcPts val="0"/>
              </a:spcBef>
              <a:spcAft>
                <a:spcPts val="0"/>
              </a:spcAft>
              <a:buNone/>
            </a:pPr>
            <a:r>
              <a:rPr lang="en-US" sz="1900">
                <a:solidFill>
                  <a:srgbClr val="000000"/>
                </a:solidFill>
                <a:latin typeface="Times New Roman"/>
                <a:ea typeface="Times New Roman"/>
                <a:cs typeface="Times New Roman"/>
                <a:sym typeface="Times New Roman"/>
              </a:rPr>
              <a:t>The system requires uninterrupted access to internet services in order to function.</a:t>
            </a:r>
            <a:endParaRPr sz="28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98" name="Shape 398"/>
        <p:cNvGrpSpPr/>
        <p:nvPr/>
      </p:nvGrpSpPr>
      <p:grpSpPr>
        <a:xfrm>
          <a:off x="0" y="0"/>
          <a:ext cx="0" cy="0"/>
          <a:chOff x="0" y="0"/>
          <a:chExt cx="0" cy="0"/>
        </a:xfrm>
      </p:grpSpPr>
      <p:pic>
        <p:nvPicPr>
          <p:cNvPr descr="The roof of a modern building underneath a sunny blue sky. " id="399" name="Google Shape;399;p54"/>
          <p:cNvPicPr preferRelativeResize="0"/>
          <p:nvPr/>
        </p:nvPicPr>
        <p:blipFill rotWithShape="1">
          <a:blip r:embed="rId3">
            <a:alphaModFix/>
          </a:blip>
          <a:srcRect b="56374" l="0" r="0" t="6107"/>
          <a:stretch/>
        </p:blipFill>
        <p:spPr>
          <a:xfrm>
            <a:off x="-2" y="-109952"/>
            <a:ext cx="9143997" cy="6857999"/>
          </a:xfrm>
          <a:prstGeom prst="rect">
            <a:avLst/>
          </a:prstGeom>
          <a:noFill/>
          <a:ln>
            <a:noFill/>
          </a:ln>
        </p:spPr>
      </p:pic>
      <p:sp>
        <p:nvSpPr>
          <p:cNvPr id="400" name="Google Shape;400;p54"/>
          <p:cNvSpPr/>
          <p:nvPr/>
        </p:nvSpPr>
        <p:spPr>
          <a:xfrm>
            <a:off x="276075" y="1773200"/>
            <a:ext cx="2703300" cy="425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401" name="Google Shape;401;p54"/>
          <p:cNvSpPr txBox="1"/>
          <p:nvPr>
            <p:ph idx="12" type="sldNum"/>
          </p:nvPr>
        </p:nvSpPr>
        <p:spPr>
          <a:xfrm>
            <a:off x="8656458" y="6421267"/>
            <a:ext cx="336000" cy="24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US"/>
              <a:t>‹#›</a:t>
            </a:fld>
            <a:endParaRPr/>
          </a:p>
        </p:txBody>
      </p:sp>
      <p:sp>
        <p:nvSpPr>
          <p:cNvPr id="402" name="Google Shape;402;p54"/>
          <p:cNvSpPr txBox="1"/>
          <p:nvPr>
            <p:ph idx="6" type="body"/>
          </p:nvPr>
        </p:nvSpPr>
        <p:spPr>
          <a:xfrm>
            <a:off x="457200" y="1950200"/>
            <a:ext cx="2316600" cy="3905700"/>
          </a:xfrm>
          <a:prstGeom prst="rect">
            <a:avLst/>
          </a:prstGeom>
        </p:spPr>
        <p:txBody>
          <a:bodyPr anchorCtr="0" anchor="t" bIns="0" lIns="0" spcFirstLastPara="1" rIns="0" wrap="square" tIns="0">
            <a:noAutofit/>
          </a:bodyPr>
          <a:lstStyle/>
          <a:p>
            <a:pPr indent="0" lvl="0" marL="0" rtl="0" algn="l">
              <a:lnSpc>
                <a:spcPct val="100000"/>
              </a:lnSpc>
              <a:spcBef>
                <a:spcPts val="640"/>
              </a:spcBef>
              <a:spcAft>
                <a:spcPts val="0"/>
              </a:spcAft>
              <a:buNone/>
            </a:pPr>
            <a:r>
              <a:rPr lang="en-US" sz="1900">
                <a:solidFill>
                  <a:srgbClr val="000000"/>
                </a:solidFill>
                <a:latin typeface="Times New Roman"/>
                <a:ea typeface="Times New Roman"/>
                <a:cs typeface="Times New Roman"/>
                <a:sym typeface="Times New Roman"/>
              </a:rPr>
              <a:t>Ticket</a:t>
            </a:r>
            <a:endParaRPr sz="1900">
              <a:solidFill>
                <a:srgbClr val="000000"/>
              </a:solidFill>
              <a:latin typeface="Times New Roman"/>
              <a:ea typeface="Times New Roman"/>
              <a:cs typeface="Times New Roman"/>
              <a:sym typeface="Times New Roman"/>
            </a:endParaRPr>
          </a:p>
          <a:p>
            <a:pPr indent="-323850" lvl="0" marL="457200" rtl="0" algn="l">
              <a:lnSpc>
                <a:spcPct val="100000"/>
              </a:lnSpc>
              <a:spcBef>
                <a:spcPts val="64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licensePlate:String</a:t>
            </a:r>
            <a:endParaRPr sz="1500">
              <a:solidFill>
                <a:srgbClr val="000000"/>
              </a:solidFill>
              <a:latin typeface="Times New Roman"/>
              <a:ea typeface="Times New Roman"/>
              <a:cs typeface="Times New Roman"/>
              <a:sym typeface="Times New Roman"/>
            </a:endParaRPr>
          </a:p>
          <a:p>
            <a:pPr indent="-323850" lvl="0" marL="457200" rtl="0" algn="l">
              <a:lnSpc>
                <a:spcPct val="100000"/>
              </a:lnSpc>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entryTime: DateTime</a:t>
            </a:r>
            <a:endParaRPr sz="1500">
              <a:solidFill>
                <a:srgbClr val="000000"/>
              </a:solidFill>
              <a:latin typeface="Times New Roman"/>
              <a:ea typeface="Times New Roman"/>
              <a:cs typeface="Times New Roman"/>
              <a:sym typeface="Times New Roman"/>
            </a:endParaRPr>
          </a:p>
          <a:p>
            <a:pPr indent="-323850" lvl="0" marL="457200" rtl="0" algn="l">
              <a:lnSpc>
                <a:spcPct val="100000"/>
              </a:lnSpc>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exitTime: DateTime</a:t>
            </a:r>
            <a:endParaRPr sz="1500">
              <a:solidFill>
                <a:srgbClr val="000000"/>
              </a:solidFill>
              <a:latin typeface="Times New Roman"/>
              <a:ea typeface="Times New Roman"/>
              <a:cs typeface="Times New Roman"/>
              <a:sym typeface="Times New Roman"/>
            </a:endParaRPr>
          </a:p>
          <a:p>
            <a:pPr indent="-323850" lvl="0" marL="457200" rtl="0" algn="l">
              <a:lnSpc>
                <a:spcPct val="100000"/>
              </a:lnSpc>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fee: double</a:t>
            </a:r>
            <a:endParaRPr sz="1500">
              <a:solidFill>
                <a:srgbClr val="000000"/>
              </a:solidFill>
              <a:latin typeface="Times New Roman"/>
              <a:ea typeface="Times New Roman"/>
              <a:cs typeface="Times New Roman"/>
              <a:sym typeface="Times New Roman"/>
            </a:endParaRPr>
          </a:p>
          <a:p>
            <a:pPr indent="-323850" lvl="0" marL="457200" rtl="0" algn="l">
              <a:lnSpc>
                <a:spcPct val="100000"/>
              </a:lnSpc>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duration DateTime</a:t>
            </a:r>
            <a:endParaRPr sz="1500">
              <a:solidFill>
                <a:srgbClr val="000000"/>
              </a:solidFill>
              <a:latin typeface="Times New Roman"/>
              <a:ea typeface="Times New Roman"/>
              <a:cs typeface="Times New Roman"/>
              <a:sym typeface="Times New Roman"/>
            </a:endParaRPr>
          </a:p>
          <a:p>
            <a:pPr indent="-323850" lvl="0" marL="457200" rtl="0" algn="l">
              <a:lnSpc>
                <a:spcPct val="100000"/>
              </a:lnSpc>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status: enum (Paid, Unpaid)</a:t>
            </a:r>
            <a:endParaRPr sz="1500">
              <a:solidFill>
                <a:srgbClr val="000000"/>
              </a:solidFill>
              <a:latin typeface="Times New Roman"/>
              <a:ea typeface="Times New Roman"/>
              <a:cs typeface="Times New Roman"/>
              <a:sym typeface="Times New Roman"/>
            </a:endParaRPr>
          </a:p>
          <a:p>
            <a:pPr indent="0" lvl="0" marL="0" rtl="0" algn="l">
              <a:lnSpc>
                <a:spcPct val="100000"/>
              </a:lnSpc>
              <a:spcBef>
                <a:spcPts val="640"/>
              </a:spcBef>
              <a:spcAft>
                <a:spcPts val="0"/>
              </a:spcAft>
              <a:buNone/>
            </a:pPr>
            <a:r>
              <a:t/>
            </a:r>
            <a:endParaRPr sz="1500">
              <a:solidFill>
                <a:srgbClr val="000000"/>
              </a:solidFill>
              <a:latin typeface="Times New Roman"/>
              <a:ea typeface="Times New Roman"/>
              <a:cs typeface="Times New Roman"/>
              <a:sym typeface="Times New Roman"/>
            </a:endParaRPr>
          </a:p>
          <a:p>
            <a:pPr indent="-323850" lvl="0" marL="457200" rtl="0" algn="l">
              <a:lnSpc>
                <a:spcPct val="100000"/>
              </a:lnSpc>
              <a:spcBef>
                <a:spcPts val="64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allSetters functions</a:t>
            </a:r>
            <a:endParaRPr sz="1500">
              <a:solidFill>
                <a:srgbClr val="000000"/>
              </a:solidFill>
              <a:latin typeface="Times New Roman"/>
              <a:ea typeface="Times New Roman"/>
              <a:cs typeface="Times New Roman"/>
              <a:sym typeface="Times New Roman"/>
            </a:endParaRPr>
          </a:p>
          <a:p>
            <a:pPr indent="-323850" lvl="0" marL="457200" rtl="0" algn="l">
              <a:lnSpc>
                <a:spcPct val="100000"/>
              </a:lnSpc>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allGetters functions</a:t>
            </a:r>
            <a:endParaRPr sz="1500">
              <a:solidFill>
                <a:srgbClr val="000000"/>
              </a:solidFill>
              <a:latin typeface="Times New Roman"/>
              <a:ea typeface="Times New Roman"/>
              <a:cs typeface="Times New Roman"/>
              <a:sym typeface="Times New Roman"/>
            </a:endParaRPr>
          </a:p>
          <a:p>
            <a:pPr indent="0" lvl="0" marL="0" rtl="0" algn="l">
              <a:lnSpc>
                <a:spcPct val="100000"/>
              </a:lnSpc>
              <a:spcBef>
                <a:spcPts val="640"/>
              </a:spcBef>
              <a:spcAft>
                <a:spcPts val="0"/>
              </a:spcAft>
              <a:buNone/>
            </a:pPr>
            <a:r>
              <a:t/>
            </a:r>
            <a:endParaRPr sz="1900">
              <a:solidFill>
                <a:srgbClr val="000000"/>
              </a:solidFill>
              <a:latin typeface="Times New Roman"/>
              <a:ea typeface="Times New Roman"/>
              <a:cs typeface="Times New Roman"/>
              <a:sym typeface="Times New Roman"/>
            </a:endParaRPr>
          </a:p>
          <a:p>
            <a:pPr indent="0" lvl="0" marL="0" rtl="0" algn="l">
              <a:lnSpc>
                <a:spcPct val="100000"/>
              </a:lnSpc>
              <a:spcBef>
                <a:spcPts val="640"/>
              </a:spcBef>
              <a:spcAft>
                <a:spcPts val="0"/>
              </a:spcAft>
              <a:buNone/>
            </a:pPr>
            <a:r>
              <a:t/>
            </a:r>
            <a:endParaRPr sz="19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latin typeface="Times New Roman"/>
              <a:ea typeface="Times New Roman"/>
              <a:cs typeface="Times New Roman"/>
              <a:sym typeface="Times New Roman"/>
            </a:endParaRPr>
          </a:p>
        </p:txBody>
      </p:sp>
      <p:sp>
        <p:nvSpPr>
          <p:cNvPr id="403" name="Google Shape;403;p54"/>
          <p:cNvSpPr txBox="1"/>
          <p:nvPr>
            <p:ph type="title"/>
          </p:nvPr>
        </p:nvSpPr>
        <p:spPr>
          <a:xfrm>
            <a:off x="457200" y="30478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Class</a:t>
            </a:r>
            <a:endParaRPr/>
          </a:p>
        </p:txBody>
      </p:sp>
      <p:sp>
        <p:nvSpPr>
          <p:cNvPr id="404" name="Google Shape;404;p54"/>
          <p:cNvSpPr/>
          <p:nvPr/>
        </p:nvSpPr>
        <p:spPr>
          <a:xfrm>
            <a:off x="3282613" y="1804700"/>
            <a:ext cx="2703300" cy="425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405" name="Google Shape;405;p54"/>
          <p:cNvSpPr txBox="1"/>
          <p:nvPr>
            <p:ph idx="6" type="body"/>
          </p:nvPr>
        </p:nvSpPr>
        <p:spPr>
          <a:xfrm>
            <a:off x="3435162" y="1950200"/>
            <a:ext cx="2434800" cy="3905700"/>
          </a:xfrm>
          <a:prstGeom prst="rect">
            <a:avLst/>
          </a:prstGeom>
        </p:spPr>
        <p:txBody>
          <a:bodyPr anchorCtr="0" anchor="t" bIns="0" lIns="0" spcFirstLastPara="1" rIns="0" wrap="square" tIns="0">
            <a:noAutofit/>
          </a:bodyPr>
          <a:lstStyle/>
          <a:p>
            <a:pPr indent="0" lvl="0" marL="0" rtl="0" algn="l">
              <a:lnSpc>
                <a:spcPct val="100000"/>
              </a:lnSpc>
              <a:spcBef>
                <a:spcPts val="640"/>
              </a:spcBef>
              <a:spcAft>
                <a:spcPts val="0"/>
              </a:spcAft>
              <a:buNone/>
            </a:pPr>
            <a:r>
              <a:rPr lang="en-US" sz="1900">
                <a:solidFill>
                  <a:srgbClr val="000000"/>
                </a:solidFill>
                <a:latin typeface="Times New Roman"/>
                <a:ea typeface="Times New Roman"/>
                <a:cs typeface="Times New Roman"/>
                <a:sym typeface="Times New Roman"/>
              </a:rPr>
              <a:t>Management System</a:t>
            </a:r>
            <a:endParaRPr sz="1900">
              <a:solidFill>
                <a:srgbClr val="000000"/>
              </a:solidFill>
              <a:latin typeface="Times New Roman"/>
              <a:ea typeface="Times New Roman"/>
              <a:cs typeface="Times New Roman"/>
              <a:sym typeface="Times New Roman"/>
            </a:endParaRPr>
          </a:p>
          <a:p>
            <a:pPr indent="-330200" lvl="0" marL="457200" rtl="0" algn="l">
              <a:lnSpc>
                <a:spcPct val="100000"/>
              </a:lnSpc>
              <a:spcBef>
                <a:spcPts val="640"/>
              </a:spcBef>
              <a:spcAft>
                <a:spcPts val="0"/>
              </a:spcAft>
              <a:buClr>
                <a:srgbClr val="000000"/>
              </a:buClr>
              <a:buSzPts val="1600"/>
              <a:buFont typeface="Times New Roman"/>
              <a:buChar char="-"/>
            </a:pPr>
            <a:r>
              <a:rPr lang="en-US" sz="1600">
                <a:solidFill>
                  <a:srgbClr val="000000"/>
                </a:solidFill>
                <a:latin typeface="Times New Roman"/>
                <a:ea typeface="Times New Roman"/>
                <a:cs typeface="Times New Roman"/>
                <a:sym typeface="Times New Roman"/>
              </a:rPr>
              <a:t>ParkingGarage[]</a:t>
            </a:r>
            <a:endParaRPr sz="1600">
              <a:solidFill>
                <a:srgbClr val="000000"/>
              </a:solidFill>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000000"/>
              </a:buClr>
              <a:buSzPts val="1600"/>
              <a:buFont typeface="Times New Roman"/>
              <a:buChar char="-"/>
            </a:pPr>
            <a:r>
              <a:rPr lang="en-US" sz="1600">
                <a:solidFill>
                  <a:srgbClr val="000000"/>
                </a:solidFill>
                <a:latin typeface="Times New Roman"/>
                <a:ea typeface="Times New Roman"/>
                <a:cs typeface="Times New Roman"/>
                <a:sym typeface="Times New Roman"/>
              </a:rPr>
              <a:t>reports []</a:t>
            </a:r>
            <a:endParaRPr sz="1600">
              <a:solidFill>
                <a:srgbClr val="000000"/>
              </a:solidFill>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000000"/>
              </a:buClr>
              <a:buSzPts val="1600"/>
              <a:buFont typeface="Times New Roman"/>
              <a:buChar char="-"/>
            </a:pPr>
            <a:r>
              <a:rPr lang="en-US" sz="1600">
                <a:solidFill>
                  <a:srgbClr val="000000"/>
                </a:solidFill>
                <a:latin typeface="Times New Roman"/>
                <a:ea typeface="Times New Roman"/>
                <a:cs typeface="Times New Roman"/>
                <a:sym typeface="Times New Roman"/>
              </a:rPr>
              <a:t>HashMap: licensePlate to Ticket </a:t>
            </a:r>
            <a:endParaRPr sz="1600">
              <a:solidFill>
                <a:srgbClr val="000000"/>
              </a:solidFill>
              <a:latin typeface="Times New Roman"/>
              <a:ea typeface="Times New Roman"/>
              <a:cs typeface="Times New Roman"/>
              <a:sym typeface="Times New Roman"/>
            </a:endParaRPr>
          </a:p>
          <a:p>
            <a:pPr indent="0" lvl="0" marL="457200" rtl="0" algn="l">
              <a:lnSpc>
                <a:spcPct val="100000"/>
              </a:lnSpc>
              <a:spcBef>
                <a:spcPts val="640"/>
              </a:spcBef>
              <a:spcAft>
                <a:spcPts val="0"/>
              </a:spcAft>
              <a:buNone/>
            </a:pPr>
            <a:r>
              <a:t/>
            </a:r>
            <a:endParaRPr sz="1600">
              <a:solidFill>
                <a:srgbClr val="000000"/>
              </a:solidFill>
              <a:latin typeface="Times New Roman"/>
              <a:ea typeface="Times New Roman"/>
              <a:cs typeface="Times New Roman"/>
              <a:sym typeface="Times New Roman"/>
            </a:endParaRPr>
          </a:p>
          <a:p>
            <a:pPr indent="-330200" lvl="0" marL="457200" rtl="0" algn="l">
              <a:lnSpc>
                <a:spcPct val="100000"/>
              </a:lnSpc>
              <a:spcBef>
                <a:spcPts val="640"/>
              </a:spcBef>
              <a:spcAft>
                <a:spcPts val="0"/>
              </a:spcAft>
              <a:buClr>
                <a:srgbClr val="000000"/>
              </a:buClr>
              <a:buSzPts val="1600"/>
              <a:buFont typeface="Times New Roman"/>
              <a:buChar char="+"/>
            </a:pPr>
            <a:r>
              <a:rPr lang="en-US" sz="1600">
                <a:solidFill>
                  <a:srgbClr val="000000"/>
                </a:solidFill>
                <a:latin typeface="Times New Roman"/>
                <a:ea typeface="Times New Roman"/>
                <a:cs typeface="Times New Roman"/>
                <a:sym typeface="Times New Roman"/>
              </a:rPr>
              <a:t>lookUpTicket(string)</a:t>
            </a:r>
            <a:endParaRPr sz="1600">
              <a:solidFill>
                <a:srgbClr val="000000"/>
              </a:solidFill>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000000"/>
              </a:buClr>
              <a:buSzPts val="1600"/>
              <a:buFont typeface="Times New Roman"/>
              <a:buChar char="+"/>
            </a:pPr>
            <a:r>
              <a:rPr lang="en-US" sz="1600">
                <a:solidFill>
                  <a:srgbClr val="000000"/>
                </a:solidFill>
                <a:latin typeface="Times New Roman"/>
                <a:ea typeface="Times New Roman"/>
                <a:cs typeface="Times New Roman"/>
                <a:sym typeface="Times New Roman"/>
              </a:rPr>
              <a:t>newTicket()</a:t>
            </a:r>
            <a:endParaRPr sz="1600">
              <a:solidFill>
                <a:srgbClr val="000000"/>
              </a:solidFill>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000000"/>
              </a:buClr>
              <a:buSzPts val="1600"/>
              <a:buFont typeface="Times New Roman"/>
              <a:buChar char="+"/>
            </a:pPr>
            <a:r>
              <a:rPr lang="en-US" sz="1600">
                <a:solidFill>
                  <a:srgbClr val="000000"/>
                </a:solidFill>
                <a:latin typeface="Times New Roman"/>
                <a:ea typeface="Times New Roman"/>
                <a:cs typeface="Times New Roman"/>
                <a:sym typeface="Times New Roman"/>
              </a:rPr>
              <a:t>newParkingGarage()</a:t>
            </a:r>
            <a:endParaRPr sz="16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latin typeface="Times New Roman"/>
              <a:ea typeface="Times New Roman"/>
              <a:cs typeface="Times New Roman"/>
              <a:sym typeface="Times New Roman"/>
            </a:endParaRPr>
          </a:p>
        </p:txBody>
      </p:sp>
      <p:sp>
        <p:nvSpPr>
          <p:cNvPr id="406" name="Google Shape;406;p54"/>
          <p:cNvSpPr/>
          <p:nvPr/>
        </p:nvSpPr>
        <p:spPr>
          <a:xfrm>
            <a:off x="6289150" y="1804688"/>
            <a:ext cx="2703300" cy="425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407" name="Google Shape;407;p54"/>
          <p:cNvSpPr txBox="1"/>
          <p:nvPr>
            <p:ph idx="6" type="body"/>
          </p:nvPr>
        </p:nvSpPr>
        <p:spPr>
          <a:xfrm>
            <a:off x="6494638" y="1950200"/>
            <a:ext cx="2161800" cy="3905700"/>
          </a:xfrm>
          <a:prstGeom prst="rect">
            <a:avLst/>
          </a:prstGeom>
        </p:spPr>
        <p:txBody>
          <a:bodyPr anchorCtr="0" anchor="t" bIns="0" lIns="0" spcFirstLastPara="1" rIns="0" wrap="square" tIns="0">
            <a:noAutofit/>
          </a:bodyPr>
          <a:lstStyle/>
          <a:p>
            <a:pPr indent="0" lvl="0" marL="0" rtl="0" algn="l">
              <a:lnSpc>
                <a:spcPct val="100000"/>
              </a:lnSpc>
              <a:spcBef>
                <a:spcPts val="640"/>
              </a:spcBef>
              <a:spcAft>
                <a:spcPts val="0"/>
              </a:spcAft>
              <a:buNone/>
            </a:pPr>
            <a:r>
              <a:rPr lang="en-US" sz="1900">
                <a:solidFill>
                  <a:srgbClr val="000000"/>
                </a:solidFill>
                <a:latin typeface="Times New Roman"/>
                <a:ea typeface="Times New Roman"/>
                <a:cs typeface="Times New Roman"/>
                <a:sym typeface="Times New Roman"/>
              </a:rPr>
              <a:t>ParkingGarage</a:t>
            </a:r>
            <a:endParaRPr sz="1900">
              <a:solidFill>
                <a:srgbClr val="000000"/>
              </a:solidFill>
              <a:latin typeface="Times New Roman"/>
              <a:ea typeface="Times New Roman"/>
              <a:cs typeface="Times New Roman"/>
              <a:sym typeface="Times New Roman"/>
            </a:endParaRPr>
          </a:p>
          <a:p>
            <a:pPr indent="-330200" lvl="0" marL="457200" rtl="0" algn="l">
              <a:lnSpc>
                <a:spcPct val="100000"/>
              </a:lnSpc>
              <a:spcBef>
                <a:spcPts val="640"/>
              </a:spcBef>
              <a:spcAft>
                <a:spcPts val="0"/>
              </a:spcAft>
              <a:buClr>
                <a:srgbClr val="000000"/>
              </a:buClr>
              <a:buSzPts val="1600"/>
              <a:buFont typeface="Times New Roman"/>
              <a:buChar char="-"/>
            </a:pPr>
            <a:r>
              <a:rPr lang="en-US" sz="1600">
                <a:solidFill>
                  <a:srgbClr val="000000"/>
                </a:solidFill>
                <a:latin typeface="Times New Roman"/>
                <a:ea typeface="Times New Roman"/>
                <a:cs typeface="Times New Roman"/>
                <a:sym typeface="Times New Roman"/>
              </a:rPr>
              <a:t>totalSpaces: int</a:t>
            </a:r>
            <a:endParaRPr sz="1600">
              <a:solidFill>
                <a:srgbClr val="000000"/>
              </a:solidFill>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000000"/>
              </a:buClr>
              <a:buSzPts val="1600"/>
              <a:buFont typeface="Times New Roman"/>
              <a:buChar char="-"/>
            </a:pPr>
            <a:r>
              <a:rPr lang="en-US" sz="1600">
                <a:solidFill>
                  <a:srgbClr val="000000"/>
                </a:solidFill>
                <a:latin typeface="Times New Roman"/>
                <a:ea typeface="Times New Roman"/>
                <a:cs typeface="Times New Roman"/>
                <a:sym typeface="Times New Roman"/>
              </a:rPr>
              <a:t>numOfVehicles: int</a:t>
            </a:r>
            <a:endParaRPr sz="1600">
              <a:solidFill>
                <a:srgbClr val="000000"/>
              </a:solidFill>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000000"/>
              </a:buClr>
              <a:buSzPts val="1600"/>
              <a:buFont typeface="Times New Roman"/>
              <a:buChar char="-"/>
            </a:pPr>
            <a:r>
              <a:rPr lang="en-US" sz="1600">
                <a:solidFill>
                  <a:srgbClr val="000000"/>
                </a:solidFill>
                <a:latin typeface="Times New Roman"/>
                <a:ea typeface="Times New Roman"/>
                <a:cs typeface="Times New Roman"/>
                <a:sym typeface="Times New Roman"/>
              </a:rPr>
              <a:t>hourlyRate: double</a:t>
            </a:r>
            <a:endParaRPr sz="1600">
              <a:solidFill>
                <a:srgbClr val="000000"/>
              </a:solidFill>
              <a:latin typeface="Times New Roman"/>
              <a:ea typeface="Times New Roman"/>
              <a:cs typeface="Times New Roman"/>
              <a:sym typeface="Times New Roman"/>
            </a:endParaRPr>
          </a:p>
          <a:p>
            <a:pPr indent="0" lvl="0" marL="0" rtl="0" algn="l">
              <a:lnSpc>
                <a:spcPct val="100000"/>
              </a:lnSpc>
              <a:spcBef>
                <a:spcPts val="640"/>
              </a:spcBef>
              <a:spcAft>
                <a:spcPts val="0"/>
              </a:spcAft>
              <a:buNone/>
            </a:pPr>
            <a:r>
              <a:t/>
            </a:r>
            <a:endParaRPr sz="1600">
              <a:solidFill>
                <a:srgbClr val="000000"/>
              </a:solidFill>
              <a:latin typeface="Times New Roman"/>
              <a:ea typeface="Times New Roman"/>
              <a:cs typeface="Times New Roman"/>
              <a:sym typeface="Times New Roman"/>
            </a:endParaRPr>
          </a:p>
          <a:p>
            <a:pPr indent="-323850" lvl="0" marL="457200" rtl="0" algn="l">
              <a:lnSpc>
                <a:spcPct val="100000"/>
              </a:lnSpc>
              <a:spcBef>
                <a:spcPts val="64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allSetters functions</a:t>
            </a:r>
            <a:endParaRPr sz="1500">
              <a:solidFill>
                <a:srgbClr val="000000"/>
              </a:solidFill>
              <a:latin typeface="Times New Roman"/>
              <a:ea typeface="Times New Roman"/>
              <a:cs typeface="Times New Roman"/>
              <a:sym typeface="Times New Roman"/>
            </a:endParaRPr>
          </a:p>
          <a:p>
            <a:pPr indent="-323850" lvl="0" marL="457200" rtl="0" algn="l">
              <a:lnSpc>
                <a:spcPct val="100000"/>
              </a:lnSpc>
              <a:spcBef>
                <a:spcPts val="0"/>
              </a:spcBef>
              <a:spcAft>
                <a:spcPts val="0"/>
              </a:spcAft>
              <a:buClr>
                <a:srgbClr val="000000"/>
              </a:buClr>
              <a:buSzPts val="1500"/>
              <a:buFont typeface="Times New Roman"/>
              <a:buChar char="+"/>
            </a:pPr>
            <a:r>
              <a:rPr lang="en-US" sz="1500">
                <a:solidFill>
                  <a:srgbClr val="000000"/>
                </a:solidFill>
                <a:latin typeface="Times New Roman"/>
                <a:ea typeface="Times New Roman"/>
                <a:cs typeface="Times New Roman"/>
                <a:sym typeface="Times New Roman"/>
              </a:rPr>
              <a:t>allGetters functions</a:t>
            </a:r>
            <a:endParaRPr sz="1600">
              <a:solidFill>
                <a:srgbClr val="000000"/>
              </a:solidFill>
              <a:latin typeface="Times New Roman"/>
              <a:ea typeface="Times New Roman"/>
              <a:cs typeface="Times New Roman"/>
              <a:sym typeface="Times New Roman"/>
            </a:endParaRPr>
          </a:p>
          <a:p>
            <a:pPr indent="0" lvl="0" marL="457200" rtl="0" algn="l">
              <a:lnSpc>
                <a:spcPct val="100000"/>
              </a:lnSpc>
              <a:spcBef>
                <a:spcPts val="640"/>
              </a:spcBef>
              <a:spcAft>
                <a:spcPts val="0"/>
              </a:spcAft>
              <a:buNone/>
            </a:pPr>
            <a:r>
              <a:t/>
            </a:r>
            <a:endParaRPr sz="16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11" name="Shape 411"/>
        <p:cNvGrpSpPr/>
        <p:nvPr/>
      </p:nvGrpSpPr>
      <p:grpSpPr>
        <a:xfrm>
          <a:off x="0" y="0"/>
          <a:ext cx="0" cy="0"/>
          <a:chOff x="0" y="0"/>
          <a:chExt cx="0" cy="0"/>
        </a:xfrm>
      </p:grpSpPr>
      <p:pic>
        <p:nvPicPr>
          <p:cNvPr descr="The roof of a modern building underneath a sunny blue sky. " id="412" name="Google Shape;412;p55"/>
          <p:cNvPicPr preferRelativeResize="0"/>
          <p:nvPr/>
        </p:nvPicPr>
        <p:blipFill rotWithShape="1">
          <a:blip r:embed="rId3">
            <a:alphaModFix/>
          </a:blip>
          <a:srcRect b="56374" l="0" r="0" t="6107"/>
          <a:stretch/>
        </p:blipFill>
        <p:spPr>
          <a:xfrm>
            <a:off x="-2" y="-109952"/>
            <a:ext cx="9143997" cy="6857999"/>
          </a:xfrm>
          <a:prstGeom prst="rect">
            <a:avLst/>
          </a:prstGeom>
          <a:noFill/>
          <a:ln>
            <a:noFill/>
          </a:ln>
        </p:spPr>
      </p:pic>
      <p:sp>
        <p:nvSpPr>
          <p:cNvPr id="413" name="Google Shape;413;p55"/>
          <p:cNvSpPr/>
          <p:nvPr/>
        </p:nvSpPr>
        <p:spPr>
          <a:xfrm>
            <a:off x="752825" y="1773200"/>
            <a:ext cx="3305700" cy="425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414" name="Google Shape;414;p55"/>
          <p:cNvSpPr txBox="1"/>
          <p:nvPr>
            <p:ph idx="12" type="sldNum"/>
          </p:nvPr>
        </p:nvSpPr>
        <p:spPr>
          <a:xfrm>
            <a:off x="8656458" y="6421267"/>
            <a:ext cx="336000" cy="24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US"/>
              <a:t>‹#›</a:t>
            </a:fld>
            <a:endParaRPr/>
          </a:p>
        </p:txBody>
      </p:sp>
      <p:sp>
        <p:nvSpPr>
          <p:cNvPr id="415" name="Google Shape;415;p55"/>
          <p:cNvSpPr txBox="1"/>
          <p:nvPr>
            <p:ph idx="6" type="body"/>
          </p:nvPr>
        </p:nvSpPr>
        <p:spPr>
          <a:xfrm>
            <a:off x="849600" y="1950200"/>
            <a:ext cx="3080700" cy="3905700"/>
          </a:xfrm>
          <a:prstGeom prst="rect">
            <a:avLst/>
          </a:prstGeom>
        </p:spPr>
        <p:txBody>
          <a:bodyPr anchorCtr="0" anchor="t" bIns="0" lIns="0" spcFirstLastPara="1" rIns="0" wrap="square" tIns="0">
            <a:noAutofit/>
          </a:bodyPr>
          <a:lstStyle/>
          <a:p>
            <a:pPr indent="0" lvl="0" marL="0" rtl="0" algn="l">
              <a:lnSpc>
                <a:spcPct val="100000"/>
              </a:lnSpc>
              <a:spcBef>
                <a:spcPts val="640"/>
              </a:spcBef>
              <a:spcAft>
                <a:spcPts val="0"/>
              </a:spcAft>
              <a:buNone/>
            </a:pPr>
            <a:r>
              <a:rPr lang="en-US" sz="1900">
                <a:solidFill>
                  <a:srgbClr val="000000"/>
                </a:solidFill>
                <a:latin typeface="Times New Roman"/>
                <a:ea typeface="Times New Roman"/>
                <a:cs typeface="Times New Roman"/>
                <a:sym typeface="Times New Roman"/>
              </a:rPr>
              <a:t>Driver User Interface</a:t>
            </a:r>
            <a:endParaRPr sz="1900">
              <a:solidFill>
                <a:srgbClr val="000000"/>
              </a:solidFill>
              <a:latin typeface="Times New Roman"/>
              <a:ea typeface="Times New Roman"/>
              <a:cs typeface="Times New Roman"/>
              <a:sym typeface="Times New Roman"/>
            </a:endParaRPr>
          </a:p>
          <a:p>
            <a:pPr indent="-349250" lvl="0" marL="457200" rtl="0" algn="l">
              <a:lnSpc>
                <a:spcPct val="100000"/>
              </a:lnSpc>
              <a:spcBef>
                <a:spcPts val="640"/>
              </a:spcBef>
              <a:spcAft>
                <a:spcPts val="0"/>
              </a:spcAft>
              <a:buClr>
                <a:srgbClr val="000000"/>
              </a:buClr>
              <a:buSzPts val="1900"/>
              <a:buFont typeface="Times New Roman"/>
              <a:buChar char="-"/>
            </a:pPr>
            <a:r>
              <a:rPr lang="en-US" sz="1900">
                <a:solidFill>
                  <a:srgbClr val="000000"/>
                </a:solidFill>
                <a:latin typeface="Times New Roman"/>
                <a:ea typeface="Times New Roman"/>
                <a:cs typeface="Times New Roman"/>
                <a:sym typeface="Times New Roman"/>
              </a:rPr>
              <a:t>isTicketPaid boolean</a:t>
            </a:r>
            <a:endParaRPr sz="1900">
              <a:solidFill>
                <a:srgbClr val="000000"/>
              </a:solidFill>
              <a:latin typeface="Times New Roman"/>
              <a:ea typeface="Times New Roman"/>
              <a:cs typeface="Times New Roman"/>
              <a:sym typeface="Times New Roman"/>
            </a:endParaRPr>
          </a:p>
          <a:p>
            <a:pPr indent="0" lvl="0" marL="0" rtl="0" algn="l">
              <a:lnSpc>
                <a:spcPct val="100000"/>
              </a:lnSpc>
              <a:spcBef>
                <a:spcPts val="640"/>
              </a:spcBef>
              <a:spcAft>
                <a:spcPts val="0"/>
              </a:spcAft>
              <a:buNone/>
            </a:pPr>
            <a:r>
              <a:t/>
            </a:r>
            <a:endParaRPr sz="1900">
              <a:solidFill>
                <a:srgbClr val="000000"/>
              </a:solidFill>
              <a:latin typeface="Times New Roman"/>
              <a:ea typeface="Times New Roman"/>
              <a:cs typeface="Times New Roman"/>
              <a:sym typeface="Times New Roman"/>
            </a:endParaRPr>
          </a:p>
          <a:p>
            <a:pPr indent="-349250" lvl="0" marL="457200" rtl="0" algn="l">
              <a:lnSpc>
                <a:spcPct val="100000"/>
              </a:lnSpc>
              <a:spcBef>
                <a:spcPts val="640"/>
              </a:spcBef>
              <a:spcAft>
                <a:spcPts val="0"/>
              </a:spcAft>
              <a:buClr>
                <a:srgbClr val="000000"/>
              </a:buClr>
              <a:buSzPts val="1900"/>
              <a:buFont typeface="Times New Roman"/>
              <a:buChar char="+"/>
            </a:pPr>
            <a:r>
              <a:rPr lang="en-US" sz="1900">
                <a:solidFill>
                  <a:srgbClr val="000000"/>
                </a:solidFill>
                <a:latin typeface="Times New Roman"/>
                <a:ea typeface="Times New Roman"/>
                <a:cs typeface="Times New Roman"/>
                <a:sym typeface="Times New Roman"/>
              </a:rPr>
              <a:t>providePaymentOptions()</a:t>
            </a:r>
            <a:endParaRPr sz="1900">
              <a:solidFill>
                <a:srgbClr val="000000"/>
              </a:solidFill>
              <a:latin typeface="Times New Roman"/>
              <a:ea typeface="Times New Roman"/>
              <a:cs typeface="Times New Roman"/>
              <a:sym typeface="Times New Roman"/>
            </a:endParaRPr>
          </a:p>
          <a:p>
            <a:pPr indent="-349250" lvl="0" marL="457200" rtl="0" algn="l">
              <a:lnSpc>
                <a:spcPct val="100000"/>
              </a:lnSpc>
              <a:spcBef>
                <a:spcPts val="0"/>
              </a:spcBef>
              <a:spcAft>
                <a:spcPts val="0"/>
              </a:spcAft>
              <a:buClr>
                <a:srgbClr val="000000"/>
              </a:buClr>
              <a:buSzPts val="1900"/>
              <a:buFont typeface="Times New Roman"/>
              <a:buChar char="+"/>
            </a:pPr>
            <a:r>
              <a:rPr lang="en-US" sz="1900">
                <a:solidFill>
                  <a:srgbClr val="000000"/>
                </a:solidFill>
                <a:latin typeface="Times New Roman"/>
                <a:ea typeface="Times New Roman"/>
                <a:cs typeface="Times New Roman"/>
                <a:sym typeface="Times New Roman"/>
              </a:rPr>
              <a:t>readCreditCard()</a:t>
            </a:r>
            <a:endParaRPr sz="1900">
              <a:solidFill>
                <a:srgbClr val="000000"/>
              </a:solidFill>
              <a:latin typeface="Times New Roman"/>
              <a:ea typeface="Times New Roman"/>
              <a:cs typeface="Times New Roman"/>
              <a:sym typeface="Times New Roman"/>
            </a:endParaRPr>
          </a:p>
          <a:p>
            <a:pPr indent="-349250" lvl="0" marL="457200" rtl="0" algn="l">
              <a:lnSpc>
                <a:spcPct val="100000"/>
              </a:lnSpc>
              <a:spcBef>
                <a:spcPts val="0"/>
              </a:spcBef>
              <a:spcAft>
                <a:spcPts val="0"/>
              </a:spcAft>
              <a:buClr>
                <a:srgbClr val="000000"/>
              </a:buClr>
              <a:buSzPts val="1900"/>
              <a:buFont typeface="Times New Roman"/>
              <a:buChar char="+"/>
            </a:pPr>
            <a:r>
              <a:rPr lang="en-US" sz="1900">
                <a:solidFill>
                  <a:srgbClr val="000000"/>
                </a:solidFill>
                <a:latin typeface="Times New Roman"/>
                <a:ea typeface="Times New Roman"/>
                <a:cs typeface="Times New Roman"/>
                <a:sym typeface="Times New Roman"/>
              </a:rPr>
              <a:t>payFee()</a:t>
            </a:r>
            <a:endParaRPr sz="19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latin typeface="Times New Roman"/>
              <a:ea typeface="Times New Roman"/>
              <a:cs typeface="Times New Roman"/>
              <a:sym typeface="Times New Roman"/>
            </a:endParaRPr>
          </a:p>
        </p:txBody>
      </p:sp>
      <p:sp>
        <p:nvSpPr>
          <p:cNvPr id="416" name="Google Shape;416;p55"/>
          <p:cNvSpPr txBox="1"/>
          <p:nvPr>
            <p:ph type="title"/>
          </p:nvPr>
        </p:nvSpPr>
        <p:spPr>
          <a:xfrm>
            <a:off x="457200" y="30478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Class</a:t>
            </a:r>
            <a:endParaRPr/>
          </a:p>
        </p:txBody>
      </p:sp>
      <p:sp>
        <p:nvSpPr>
          <p:cNvPr id="417" name="Google Shape;417;p55"/>
          <p:cNvSpPr/>
          <p:nvPr/>
        </p:nvSpPr>
        <p:spPr>
          <a:xfrm>
            <a:off x="5268800" y="1773200"/>
            <a:ext cx="3080700" cy="425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Lato"/>
              <a:ea typeface="Lato"/>
              <a:cs typeface="Lato"/>
              <a:sym typeface="Lato"/>
            </a:endParaRPr>
          </a:p>
        </p:txBody>
      </p:sp>
      <p:sp>
        <p:nvSpPr>
          <p:cNvPr id="418" name="Google Shape;418;p55"/>
          <p:cNvSpPr txBox="1"/>
          <p:nvPr>
            <p:ph idx="6" type="body"/>
          </p:nvPr>
        </p:nvSpPr>
        <p:spPr>
          <a:xfrm>
            <a:off x="5488850" y="1950200"/>
            <a:ext cx="2677200" cy="4082700"/>
          </a:xfrm>
          <a:prstGeom prst="rect">
            <a:avLst/>
          </a:prstGeom>
        </p:spPr>
        <p:txBody>
          <a:bodyPr anchorCtr="0" anchor="t" bIns="0" lIns="0" spcFirstLastPara="1" rIns="0" wrap="square" tIns="0">
            <a:noAutofit/>
          </a:bodyPr>
          <a:lstStyle/>
          <a:p>
            <a:pPr indent="0" lvl="0" marL="0" rtl="0" algn="l">
              <a:lnSpc>
                <a:spcPct val="100000"/>
              </a:lnSpc>
              <a:spcBef>
                <a:spcPts val="640"/>
              </a:spcBef>
              <a:spcAft>
                <a:spcPts val="0"/>
              </a:spcAft>
              <a:buNone/>
            </a:pPr>
            <a:r>
              <a:rPr lang="en-US" sz="1900">
                <a:solidFill>
                  <a:srgbClr val="000000"/>
                </a:solidFill>
                <a:latin typeface="Times New Roman"/>
                <a:ea typeface="Times New Roman"/>
                <a:cs typeface="Times New Roman"/>
                <a:sym typeface="Times New Roman"/>
              </a:rPr>
              <a:t>Operator User Interface</a:t>
            </a:r>
            <a:endParaRPr sz="1900">
              <a:solidFill>
                <a:srgbClr val="000000"/>
              </a:solidFill>
              <a:latin typeface="Times New Roman"/>
              <a:ea typeface="Times New Roman"/>
              <a:cs typeface="Times New Roman"/>
              <a:sym typeface="Times New Roman"/>
            </a:endParaRPr>
          </a:p>
          <a:p>
            <a:pPr indent="0" lvl="0" marL="0" rtl="0" algn="l">
              <a:lnSpc>
                <a:spcPct val="100000"/>
              </a:lnSpc>
              <a:spcBef>
                <a:spcPts val="640"/>
              </a:spcBef>
              <a:spcAft>
                <a:spcPts val="0"/>
              </a:spcAft>
              <a:buNone/>
            </a:pPr>
            <a:r>
              <a:t/>
            </a:r>
            <a:endParaRPr sz="1900">
              <a:solidFill>
                <a:srgbClr val="000000"/>
              </a:solidFill>
              <a:latin typeface="Times New Roman"/>
              <a:ea typeface="Times New Roman"/>
              <a:cs typeface="Times New Roman"/>
              <a:sym typeface="Times New Roman"/>
            </a:endParaRPr>
          </a:p>
          <a:p>
            <a:pPr indent="0" lvl="0" marL="0" rtl="0" algn="l">
              <a:lnSpc>
                <a:spcPct val="100000"/>
              </a:lnSpc>
              <a:spcBef>
                <a:spcPts val="640"/>
              </a:spcBef>
              <a:spcAft>
                <a:spcPts val="0"/>
              </a:spcAft>
              <a:buNone/>
            </a:pPr>
            <a:r>
              <a:t/>
            </a:r>
            <a:endParaRPr sz="1900">
              <a:solidFill>
                <a:srgbClr val="000000"/>
              </a:solidFill>
              <a:latin typeface="Times New Roman"/>
              <a:ea typeface="Times New Roman"/>
              <a:cs typeface="Times New Roman"/>
              <a:sym typeface="Times New Roman"/>
            </a:endParaRPr>
          </a:p>
          <a:p>
            <a:pPr indent="-349250" lvl="0" marL="457200" rtl="0" algn="l">
              <a:lnSpc>
                <a:spcPct val="100000"/>
              </a:lnSpc>
              <a:spcBef>
                <a:spcPts val="640"/>
              </a:spcBef>
              <a:spcAft>
                <a:spcPts val="0"/>
              </a:spcAft>
              <a:buClr>
                <a:srgbClr val="000000"/>
              </a:buClr>
              <a:buSzPts val="1900"/>
              <a:buFont typeface="Times New Roman"/>
              <a:buChar char="+"/>
            </a:pPr>
            <a:r>
              <a:rPr lang="en-US" sz="1900">
                <a:solidFill>
                  <a:srgbClr val="000000"/>
                </a:solidFill>
                <a:latin typeface="Times New Roman"/>
                <a:ea typeface="Times New Roman"/>
                <a:cs typeface="Times New Roman"/>
                <a:sym typeface="Times New Roman"/>
              </a:rPr>
              <a:t>authenticateOperator()</a:t>
            </a:r>
            <a:endParaRPr sz="1900">
              <a:solidFill>
                <a:srgbClr val="000000"/>
              </a:solidFill>
              <a:latin typeface="Times New Roman"/>
              <a:ea typeface="Times New Roman"/>
              <a:cs typeface="Times New Roman"/>
              <a:sym typeface="Times New Roman"/>
            </a:endParaRPr>
          </a:p>
          <a:p>
            <a:pPr indent="-349250" lvl="0" marL="457200" rtl="0" algn="l">
              <a:lnSpc>
                <a:spcPct val="100000"/>
              </a:lnSpc>
              <a:spcBef>
                <a:spcPts val="0"/>
              </a:spcBef>
              <a:spcAft>
                <a:spcPts val="0"/>
              </a:spcAft>
              <a:buClr>
                <a:srgbClr val="000000"/>
              </a:buClr>
              <a:buSzPts val="1900"/>
              <a:buFont typeface="Times New Roman"/>
              <a:buChar char="+"/>
            </a:pPr>
            <a:r>
              <a:rPr lang="en-US" sz="1900">
                <a:solidFill>
                  <a:srgbClr val="000000"/>
                </a:solidFill>
                <a:latin typeface="Times New Roman"/>
                <a:ea typeface="Times New Roman"/>
                <a:cs typeface="Times New Roman"/>
                <a:sym typeface="Times New Roman"/>
              </a:rPr>
              <a:t>generateReport()</a:t>
            </a:r>
            <a:endParaRPr sz="1900">
              <a:solidFill>
                <a:srgbClr val="000000"/>
              </a:solidFill>
              <a:latin typeface="Times New Roman"/>
              <a:ea typeface="Times New Roman"/>
              <a:cs typeface="Times New Roman"/>
              <a:sym typeface="Times New Roman"/>
            </a:endParaRPr>
          </a:p>
          <a:p>
            <a:pPr indent="-349250" lvl="0" marL="457200" rtl="0" algn="l">
              <a:lnSpc>
                <a:spcPct val="100000"/>
              </a:lnSpc>
              <a:spcBef>
                <a:spcPts val="0"/>
              </a:spcBef>
              <a:spcAft>
                <a:spcPts val="0"/>
              </a:spcAft>
              <a:buClr>
                <a:srgbClr val="000000"/>
              </a:buClr>
              <a:buSzPts val="1900"/>
              <a:buFont typeface="Times New Roman"/>
              <a:buChar char="+"/>
            </a:pPr>
            <a:r>
              <a:rPr lang="en-US" sz="1900">
                <a:solidFill>
                  <a:srgbClr val="000000"/>
                </a:solidFill>
                <a:latin typeface="Times New Roman"/>
                <a:ea typeface="Times New Roman"/>
                <a:cs typeface="Times New Roman"/>
                <a:sym typeface="Times New Roman"/>
              </a:rPr>
              <a:t>searchTicket(string)</a:t>
            </a:r>
            <a:endParaRPr sz="1900">
              <a:solidFill>
                <a:srgbClr val="000000"/>
              </a:solidFill>
              <a:latin typeface="Times New Roman"/>
              <a:ea typeface="Times New Roman"/>
              <a:cs typeface="Times New Roman"/>
              <a:sym typeface="Times New Roman"/>
            </a:endParaRPr>
          </a:p>
          <a:p>
            <a:pPr indent="-349250" lvl="0" marL="457200" rtl="0" algn="l">
              <a:lnSpc>
                <a:spcPct val="100000"/>
              </a:lnSpc>
              <a:spcBef>
                <a:spcPts val="0"/>
              </a:spcBef>
              <a:spcAft>
                <a:spcPts val="0"/>
              </a:spcAft>
              <a:buClr>
                <a:srgbClr val="000000"/>
              </a:buClr>
              <a:buSzPts val="1900"/>
              <a:buFont typeface="Times New Roman"/>
              <a:buChar char="+"/>
            </a:pPr>
            <a:r>
              <a:rPr lang="en-US" sz="1900">
                <a:solidFill>
                  <a:srgbClr val="000000"/>
                </a:solidFill>
                <a:latin typeface="Times New Roman"/>
                <a:ea typeface="Times New Roman"/>
                <a:cs typeface="Times New Roman"/>
                <a:sym typeface="Times New Roman"/>
              </a:rPr>
              <a:t>logOut()</a:t>
            </a:r>
            <a:endParaRPr sz="1900">
              <a:solidFill>
                <a:srgbClr val="000000"/>
              </a:solidFill>
              <a:latin typeface="Times New Roman"/>
              <a:ea typeface="Times New Roman"/>
              <a:cs typeface="Times New Roman"/>
              <a:sym typeface="Times New Roman"/>
            </a:endParaRPr>
          </a:p>
          <a:p>
            <a:pPr indent="0" lvl="0" marL="457200" rtl="0" algn="l">
              <a:lnSpc>
                <a:spcPct val="100000"/>
              </a:lnSpc>
              <a:spcBef>
                <a:spcPts val="640"/>
              </a:spcBef>
              <a:spcAft>
                <a:spcPts val="0"/>
              </a:spcAft>
              <a:buNone/>
            </a:pPr>
            <a:r>
              <a:t/>
            </a:r>
            <a:endParaRPr sz="19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22" name="Shape 422"/>
        <p:cNvGrpSpPr/>
        <p:nvPr/>
      </p:nvGrpSpPr>
      <p:grpSpPr>
        <a:xfrm>
          <a:off x="0" y="0"/>
          <a:ext cx="0" cy="0"/>
          <a:chOff x="0" y="0"/>
          <a:chExt cx="0" cy="0"/>
        </a:xfrm>
      </p:grpSpPr>
      <p:sp>
        <p:nvSpPr>
          <p:cNvPr id="423" name="Google Shape;423;p56"/>
          <p:cNvSpPr txBox="1"/>
          <p:nvPr>
            <p:ph type="title"/>
          </p:nvPr>
        </p:nvSpPr>
        <p:spPr>
          <a:xfrm>
            <a:off x="1182150" y="3071838"/>
            <a:ext cx="6779700" cy="2353500"/>
          </a:xfrm>
          <a:prstGeom prst="rect">
            <a:avLst/>
          </a:prstGeom>
        </p:spPr>
        <p:txBody>
          <a:bodyPr anchorCtr="0" anchor="ctr" bIns="0" lIns="0" spcFirstLastPara="1" rIns="0" wrap="square" tIns="0">
            <a:noAutofit/>
          </a:bodyPr>
          <a:lstStyle/>
          <a:p>
            <a:pPr indent="-254000" lvl="0" marL="342900" rtl="0" algn="l">
              <a:lnSpc>
                <a:spcPct val="100000"/>
              </a:lnSpc>
              <a:spcBef>
                <a:spcPts val="640"/>
              </a:spcBef>
              <a:spcAft>
                <a:spcPts val="0"/>
              </a:spcAft>
              <a:buSzPts val="1800"/>
              <a:buFont typeface="Times New Roman"/>
              <a:buChar char="•"/>
            </a:pPr>
            <a:r>
              <a:rPr lang="en-US" sz="1800">
                <a:solidFill>
                  <a:srgbClr val="000000"/>
                </a:solidFill>
                <a:latin typeface="Times New Roman"/>
                <a:ea typeface="Times New Roman"/>
                <a:cs typeface="Times New Roman"/>
                <a:sym typeface="Times New Roman"/>
              </a:rPr>
              <a:t>In </a:t>
            </a:r>
            <a:r>
              <a:rPr lang="en-US" sz="1800">
                <a:solidFill>
                  <a:srgbClr val="000000"/>
                </a:solidFill>
                <a:latin typeface="Times New Roman"/>
                <a:ea typeface="Times New Roman"/>
                <a:cs typeface="Times New Roman"/>
                <a:sym typeface="Times New Roman"/>
              </a:rPr>
              <a:t>conclusion, the Parking Garage Management System automates parking experience by getting rid of paper tickets and having the driver only concern be parking and paying, and making it easier for the parking garage staff to do their jobs by automating fee calculation and printing reports.</a:t>
            </a:r>
            <a:endParaRPr sz="1800">
              <a:solidFill>
                <a:srgbClr val="000000"/>
              </a:solidFill>
              <a:latin typeface="Times New Roman"/>
              <a:ea typeface="Times New Roman"/>
              <a:cs typeface="Times New Roman"/>
              <a:sym typeface="Times New Roman"/>
            </a:endParaRPr>
          </a:p>
          <a:p>
            <a:pPr indent="0" lvl="0" marL="0" rtl="0" algn="l">
              <a:lnSpc>
                <a:spcPct val="100000"/>
              </a:lnSpc>
              <a:spcBef>
                <a:spcPts val="640"/>
              </a:spcBef>
              <a:spcAft>
                <a:spcPts val="0"/>
              </a:spcAft>
              <a:buNone/>
            </a:pPr>
            <a:r>
              <a:t/>
            </a:r>
            <a:endParaRPr sz="1800">
              <a:solidFill>
                <a:srgbClr val="000000"/>
              </a:solidFill>
              <a:latin typeface="Times New Roman"/>
              <a:ea typeface="Times New Roman"/>
              <a:cs typeface="Times New Roman"/>
              <a:sym typeface="Times New Roman"/>
            </a:endParaRPr>
          </a:p>
          <a:p>
            <a:pPr indent="-254000" lvl="0" marL="342900" rtl="0" algn="l">
              <a:lnSpc>
                <a:spcPct val="100000"/>
              </a:lnSpc>
              <a:spcBef>
                <a:spcPts val="640"/>
              </a:spcBef>
              <a:spcAft>
                <a:spcPts val="0"/>
              </a:spcAft>
              <a:buSzPts val="1800"/>
              <a:buFont typeface="Times New Roman"/>
              <a:buChar char="•"/>
            </a:pPr>
            <a:r>
              <a:rPr lang="en-US" sz="1800">
                <a:solidFill>
                  <a:srgbClr val="000000"/>
                </a:solidFill>
                <a:latin typeface="Times New Roman"/>
                <a:ea typeface="Times New Roman"/>
                <a:cs typeface="Times New Roman"/>
                <a:sym typeface="Times New Roman"/>
              </a:rPr>
              <a:t>Next Steps: Design, Implementation, Testing and maintenance Thank you!</a:t>
            </a:r>
            <a:endParaRPr sz="1800">
              <a:latin typeface="Times New Roman"/>
              <a:ea typeface="Times New Roman"/>
              <a:cs typeface="Times New Roman"/>
              <a:sym typeface="Times New Roman"/>
            </a:endParaRPr>
          </a:p>
        </p:txBody>
      </p:sp>
      <p:sp>
        <p:nvSpPr>
          <p:cNvPr id="424" name="Google Shape;424;p56"/>
          <p:cNvSpPr txBox="1"/>
          <p:nvPr>
            <p:ph idx="2" type="title"/>
          </p:nvPr>
        </p:nvSpPr>
        <p:spPr>
          <a:xfrm>
            <a:off x="1058450" y="1824308"/>
            <a:ext cx="6779700" cy="5295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US" sz="3100">
                <a:latin typeface="Times New Roman"/>
                <a:ea typeface="Times New Roman"/>
                <a:cs typeface="Times New Roman"/>
                <a:sym typeface="Times New Roman"/>
              </a:rPr>
              <a:t>Summary</a:t>
            </a:r>
            <a:endParaRPr sz="3100">
              <a:latin typeface="Times New Roman"/>
              <a:ea typeface="Times New Roman"/>
              <a:cs typeface="Times New Roman"/>
              <a:sym typeface="Times New Roman"/>
            </a:endParaRPr>
          </a:p>
        </p:txBody>
      </p:sp>
      <p:pic>
        <p:nvPicPr>
          <p:cNvPr descr="A modern glass building under a sunny blue sky. " id="425" name="Google Shape;425;p56"/>
          <p:cNvPicPr preferRelativeResize="0"/>
          <p:nvPr/>
        </p:nvPicPr>
        <p:blipFill rotWithShape="1">
          <a:blip r:embed="rId3">
            <a:alphaModFix/>
          </a:blip>
          <a:srcRect b="36562" l="0" r="0" t="46565"/>
          <a:stretch/>
        </p:blipFill>
        <p:spPr>
          <a:xfrm>
            <a:off x="9127" y="0"/>
            <a:ext cx="9143997" cy="1371033"/>
          </a:xfrm>
          <a:prstGeom prst="rect">
            <a:avLst/>
          </a:prstGeom>
          <a:noFill/>
          <a:ln>
            <a:noFill/>
          </a:ln>
        </p:spPr>
      </p:pic>
      <p:sp>
        <p:nvSpPr>
          <p:cNvPr id="426" name="Google Shape;426;p56"/>
          <p:cNvSpPr txBox="1"/>
          <p:nvPr>
            <p:ph idx="12" type="sldNum"/>
          </p:nvPr>
        </p:nvSpPr>
        <p:spPr>
          <a:xfrm>
            <a:off x="8656458" y="6421267"/>
            <a:ext cx="336000" cy="24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US"/>
              <a:t>‹#›</a:t>
            </a:fld>
            <a:endParaRPr/>
          </a:p>
        </p:txBody>
      </p:sp>
      <p:cxnSp>
        <p:nvCxnSpPr>
          <p:cNvPr id="427" name="Google Shape;427;p56"/>
          <p:cNvCxnSpPr/>
          <p:nvPr/>
        </p:nvCxnSpPr>
        <p:spPr>
          <a:xfrm rot="10800000">
            <a:off x="283720" y="6143367"/>
            <a:ext cx="85773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roject Kickoff Presentation">
  <a:themeElements>
    <a:clrScheme name="Simple Light">
      <a:dk1>
        <a:srgbClr val="FBFBFB"/>
      </a:dk1>
      <a:lt1>
        <a:srgbClr val="1C2026"/>
      </a:lt1>
      <a:dk2>
        <a:srgbClr val="F5F5F5"/>
      </a:dk2>
      <a:lt2>
        <a:srgbClr val="1C2026"/>
      </a:lt2>
      <a:accent1>
        <a:srgbClr val="E9E9E9"/>
      </a:accent1>
      <a:accent2>
        <a:srgbClr val="7A7A7A"/>
      </a:accent2>
      <a:accent3>
        <a:srgbClr val="C2C2C2"/>
      </a:accent3>
      <a:accent4>
        <a:srgbClr val="434343"/>
      </a:accent4>
      <a:accent5>
        <a:srgbClr val="666666"/>
      </a:accent5>
      <a:accent6>
        <a:srgbClr val="999999"/>
      </a:accent6>
      <a:hlink>
        <a:srgbClr val="B7B7B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